
<file path=[Content_Types].xml><?xml version="1.0" encoding="utf-8"?>
<Types xmlns="http://schemas.openxmlformats.org/package/2006/content-types">
  <Default Extension="glb" ContentType="model/gltf.binary"/>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59" r:id="rId3"/>
    <p:sldId id="261" r:id="rId4"/>
    <p:sldId id="257" r:id="rId5"/>
    <p:sldId id="265" r:id="rId6"/>
    <p:sldId id="266" r:id="rId7"/>
    <p:sldId id="270" r:id="rId8"/>
    <p:sldId id="267" r:id="rId9"/>
    <p:sldId id="268"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35080D-4582-4094-899B-A682E9CDEC3A}" type="doc">
      <dgm:prSet loTypeId="urn:microsoft.com/office/officeart/2008/layout/HorizontalMultiLevelHierarchy" loCatId="hierarchy" qsTypeId="urn:microsoft.com/office/officeart/2005/8/quickstyle/3d5" qsCatId="3D" csTypeId="urn:microsoft.com/office/officeart/2005/8/colors/accent0_2" csCatId="mainScheme" phldr="1"/>
      <dgm:spPr>
        <a:scene3d>
          <a:camera prst="isometricOffAxis1Right" zoom="95000"/>
          <a:lightRig rig="flat" dir="t"/>
        </a:scene3d>
      </dgm:spPr>
      <dgm:t>
        <a:bodyPr/>
        <a:lstStyle/>
        <a:p>
          <a:endParaRPr lang="en-IN"/>
        </a:p>
      </dgm:t>
    </dgm:pt>
    <dgm:pt modelId="{5C482266-D999-41EE-AF46-17704B84C4D2}">
      <dgm:prSet phldrT="[Text]"/>
      <dgm:spPr>
        <a:ln>
          <a:solidFill>
            <a:schemeClr val="tx2">
              <a:lumMod val="75000"/>
            </a:schemeClr>
          </a:solidFill>
        </a:ln>
      </dgm:spPr>
      <dgm:t>
        <a:bodyPr/>
        <a:lstStyle/>
        <a:p>
          <a:r>
            <a:rPr lang="en-IN"/>
            <a:t>FIFA</a:t>
          </a:r>
          <a:endParaRPr lang="en-IN" dirty="0"/>
        </a:p>
      </dgm:t>
    </dgm:pt>
    <dgm:pt modelId="{08A5C135-AA28-4D58-A5D4-FE0895CD527F}" type="parTrans" cxnId="{E5DBACD0-FF9C-4F33-A30E-1148918A3899}">
      <dgm:prSet/>
      <dgm:spPr/>
      <dgm:t>
        <a:bodyPr/>
        <a:lstStyle/>
        <a:p>
          <a:endParaRPr lang="en-IN"/>
        </a:p>
      </dgm:t>
    </dgm:pt>
    <dgm:pt modelId="{2CDE771C-4E02-4006-ACCE-432021CE4CD7}" type="sibTrans" cxnId="{E5DBACD0-FF9C-4F33-A30E-1148918A3899}">
      <dgm:prSet/>
      <dgm:spPr/>
      <dgm:t>
        <a:bodyPr/>
        <a:lstStyle/>
        <a:p>
          <a:endParaRPr lang="en-IN"/>
        </a:p>
      </dgm:t>
    </dgm:pt>
    <dgm:pt modelId="{66B75DDB-A12D-4AA6-AA86-B4349E4B52BB}">
      <dgm:prSet phldrT="[Text]"/>
      <dgm:spPr>
        <a:ln>
          <a:solidFill>
            <a:schemeClr val="tx2">
              <a:lumMod val="75000"/>
            </a:schemeClr>
          </a:solidFill>
        </a:ln>
      </dgm:spPr>
      <dgm:t>
        <a:bodyPr/>
        <a:lstStyle/>
        <a:p>
          <a:r>
            <a:rPr lang="en-IN" dirty="0"/>
            <a:t>UEFA</a:t>
          </a:r>
        </a:p>
      </dgm:t>
    </dgm:pt>
    <dgm:pt modelId="{7CA2F3AE-2EF3-4038-A954-65F21DB40EBD}" type="parTrans" cxnId="{BB2AFEC6-15C5-4955-9437-BE8F036CE26A}">
      <dgm:prSet/>
      <dgm:spPr/>
      <dgm:t>
        <a:bodyPr/>
        <a:lstStyle/>
        <a:p>
          <a:endParaRPr lang="en-IN">
            <a:solidFill>
              <a:sysClr val="windowText" lastClr="000000"/>
            </a:solidFill>
          </a:endParaRPr>
        </a:p>
      </dgm:t>
    </dgm:pt>
    <dgm:pt modelId="{0D252431-1FA5-464D-BB6C-5A297B843986}" type="sibTrans" cxnId="{BB2AFEC6-15C5-4955-9437-BE8F036CE26A}">
      <dgm:prSet/>
      <dgm:spPr/>
      <dgm:t>
        <a:bodyPr/>
        <a:lstStyle/>
        <a:p>
          <a:endParaRPr lang="en-IN"/>
        </a:p>
      </dgm:t>
    </dgm:pt>
    <dgm:pt modelId="{0BC4FD12-26BF-4BE8-9597-137F919FE01D}">
      <dgm:prSet phldrT="[Text]"/>
      <dgm:spPr>
        <a:ln>
          <a:solidFill>
            <a:schemeClr val="tx2">
              <a:lumMod val="75000"/>
            </a:schemeClr>
          </a:solidFill>
        </a:ln>
      </dgm:spPr>
      <dgm:t>
        <a:bodyPr/>
        <a:lstStyle/>
        <a:p>
          <a:r>
            <a:rPr lang="en-IN" dirty="0"/>
            <a:t>CONMEBOL</a:t>
          </a:r>
        </a:p>
      </dgm:t>
    </dgm:pt>
    <dgm:pt modelId="{B6770744-C5A4-431F-AB55-8715D4146374}" type="parTrans" cxnId="{55C1E41F-4294-4F62-8BE8-E957F103C36B}">
      <dgm:prSet/>
      <dgm:spPr/>
      <dgm:t>
        <a:bodyPr/>
        <a:lstStyle/>
        <a:p>
          <a:endParaRPr lang="en-IN"/>
        </a:p>
      </dgm:t>
    </dgm:pt>
    <dgm:pt modelId="{5E752751-E3A5-4955-91E2-56DF863963BC}" type="sibTrans" cxnId="{55C1E41F-4294-4F62-8BE8-E957F103C36B}">
      <dgm:prSet/>
      <dgm:spPr/>
      <dgm:t>
        <a:bodyPr/>
        <a:lstStyle/>
        <a:p>
          <a:endParaRPr lang="en-IN"/>
        </a:p>
      </dgm:t>
    </dgm:pt>
    <dgm:pt modelId="{7910C437-94AD-48EF-9C06-CD0DC7DA27D9}">
      <dgm:prSet phldrT="[Text]"/>
      <dgm:spPr>
        <a:ln>
          <a:solidFill>
            <a:schemeClr val="tx2">
              <a:lumMod val="75000"/>
            </a:schemeClr>
          </a:solidFill>
        </a:ln>
      </dgm:spPr>
      <dgm:t>
        <a:bodyPr/>
        <a:lstStyle/>
        <a:p>
          <a:r>
            <a:rPr lang="en-IN"/>
            <a:t>CAF</a:t>
          </a:r>
          <a:endParaRPr lang="en-IN" dirty="0"/>
        </a:p>
      </dgm:t>
    </dgm:pt>
    <dgm:pt modelId="{DFF5DAC7-6570-4132-B676-9FF58820D5B7}" type="parTrans" cxnId="{96ABD69E-C468-44C2-8A87-1594428A48CD}">
      <dgm:prSet/>
      <dgm:spPr/>
      <dgm:t>
        <a:bodyPr/>
        <a:lstStyle/>
        <a:p>
          <a:endParaRPr lang="en-IN"/>
        </a:p>
      </dgm:t>
    </dgm:pt>
    <dgm:pt modelId="{6B4D7168-3B7B-4A5A-9AD5-327DE95FBF45}" type="sibTrans" cxnId="{96ABD69E-C468-44C2-8A87-1594428A48CD}">
      <dgm:prSet/>
      <dgm:spPr/>
      <dgm:t>
        <a:bodyPr/>
        <a:lstStyle/>
        <a:p>
          <a:endParaRPr lang="en-IN"/>
        </a:p>
      </dgm:t>
    </dgm:pt>
    <dgm:pt modelId="{94A37527-2FD8-4E02-997C-2132A0047F48}">
      <dgm:prSet/>
      <dgm:spPr>
        <a:ln>
          <a:solidFill>
            <a:schemeClr val="tx2">
              <a:lumMod val="75000"/>
            </a:schemeClr>
          </a:solidFill>
        </a:ln>
      </dgm:spPr>
      <dgm:t>
        <a:bodyPr/>
        <a:lstStyle/>
        <a:p>
          <a:r>
            <a:rPr lang="en-IN" dirty="0"/>
            <a:t>CONCAF</a:t>
          </a:r>
        </a:p>
      </dgm:t>
    </dgm:pt>
    <dgm:pt modelId="{5B777903-F750-42D4-B5D3-0F8F795FC4AC}" type="parTrans" cxnId="{A2F3BCAE-6E2F-4BBE-AA54-E6A98A7CE63F}">
      <dgm:prSet/>
      <dgm:spPr/>
      <dgm:t>
        <a:bodyPr/>
        <a:lstStyle/>
        <a:p>
          <a:endParaRPr lang="en-IN"/>
        </a:p>
      </dgm:t>
    </dgm:pt>
    <dgm:pt modelId="{78BF73C7-C6D7-43A9-A1B1-8B78179E6429}" type="sibTrans" cxnId="{A2F3BCAE-6E2F-4BBE-AA54-E6A98A7CE63F}">
      <dgm:prSet/>
      <dgm:spPr/>
      <dgm:t>
        <a:bodyPr/>
        <a:lstStyle/>
        <a:p>
          <a:endParaRPr lang="en-IN"/>
        </a:p>
      </dgm:t>
    </dgm:pt>
    <dgm:pt modelId="{CCF57857-BE4B-4EBE-BDFF-8552F22B9756}">
      <dgm:prSet/>
      <dgm:spPr>
        <a:ln>
          <a:solidFill>
            <a:schemeClr val="tx2">
              <a:lumMod val="75000"/>
            </a:schemeClr>
          </a:solidFill>
        </a:ln>
      </dgm:spPr>
      <dgm:t>
        <a:bodyPr/>
        <a:lstStyle/>
        <a:p>
          <a:r>
            <a:rPr lang="en-IN"/>
            <a:t>AFC</a:t>
          </a:r>
          <a:endParaRPr lang="en-IN" dirty="0"/>
        </a:p>
      </dgm:t>
    </dgm:pt>
    <dgm:pt modelId="{36E024EE-73CF-4911-9BFA-78792F819840}" type="parTrans" cxnId="{5482DD09-79F9-46C9-8CF4-E4D44864917B}">
      <dgm:prSet/>
      <dgm:spPr/>
      <dgm:t>
        <a:bodyPr/>
        <a:lstStyle/>
        <a:p>
          <a:endParaRPr lang="en-IN"/>
        </a:p>
      </dgm:t>
    </dgm:pt>
    <dgm:pt modelId="{9D1F63FA-7942-4335-921B-4B068FE9C72F}" type="sibTrans" cxnId="{5482DD09-79F9-46C9-8CF4-E4D44864917B}">
      <dgm:prSet/>
      <dgm:spPr/>
      <dgm:t>
        <a:bodyPr/>
        <a:lstStyle/>
        <a:p>
          <a:endParaRPr lang="en-IN"/>
        </a:p>
      </dgm:t>
    </dgm:pt>
    <dgm:pt modelId="{1D1BF270-2830-498A-A02C-8C425A9A70A9}">
      <dgm:prSet/>
      <dgm:spPr>
        <a:ln>
          <a:solidFill>
            <a:schemeClr val="tx2">
              <a:lumMod val="75000"/>
            </a:schemeClr>
          </a:solidFill>
        </a:ln>
      </dgm:spPr>
      <dgm:t>
        <a:bodyPr/>
        <a:lstStyle/>
        <a:p>
          <a:r>
            <a:rPr lang="en-IN" dirty="0"/>
            <a:t>OFC</a:t>
          </a:r>
        </a:p>
      </dgm:t>
    </dgm:pt>
    <dgm:pt modelId="{062FA9F7-9CB6-4776-8624-7A8902FC200A}" type="parTrans" cxnId="{99401713-31F3-4488-B4F9-48E4DD33BBBD}">
      <dgm:prSet/>
      <dgm:spPr/>
      <dgm:t>
        <a:bodyPr/>
        <a:lstStyle/>
        <a:p>
          <a:endParaRPr lang="en-IN"/>
        </a:p>
      </dgm:t>
    </dgm:pt>
    <dgm:pt modelId="{BA50C189-DB7D-4270-8A74-13896C10112D}" type="sibTrans" cxnId="{99401713-31F3-4488-B4F9-48E4DD33BBBD}">
      <dgm:prSet/>
      <dgm:spPr/>
      <dgm:t>
        <a:bodyPr/>
        <a:lstStyle/>
        <a:p>
          <a:endParaRPr lang="en-IN"/>
        </a:p>
      </dgm:t>
    </dgm:pt>
    <dgm:pt modelId="{FE93AA6A-9335-4921-B61C-D98A783DC50C}" type="pres">
      <dgm:prSet presAssocID="{9635080D-4582-4094-899B-A682E9CDEC3A}" presName="Name0" presStyleCnt="0">
        <dgm:presLayoutVars>
          <dgm:chPref val="1"/>
          <dgm:dir/>
          <dgm:animOne val="branch"/>
          <dgm:animLvl val="lvl"/>
          <dgm:resizeHandles val="exact"/>
        </dgm:presLayoutVars>
      </dgm:prSet>
      <dgm:spPr/>
    </dgm:pt>
    <dgm:pt modelId="{195D218A-ACDD-428E-823F-A7AF8DA55651}" type="pres">
      <dgm:prSet presAssocID="{5C482266-D999-41EE-AF46-17704B84C4D2}" presName="root1" presStyleCnt="0"/>
      <dgm:spPr/>
    </dgm:pt>
    <dgm:pt modelId="{C667B85E-7339-4293-A023-09FA1576A290}" type="pres">
      <dgm:prSet presAssocID="{5C482266-D999-41EE-AF46-17704B84C4D2}" presName="LevelOneTextNode" presStyleLbl="node0" presStyleIdx="0" presStyleCnt="1">
        <dgm:presLayoutVars>
          <dgm:chPref val="3"/>
        </dgm:presLayoutVars>
      </dgm:prSet>
      <dgm:spPr/>
    </dgm:pt>
    <dgm:pt modelId="{07C4B823-2DE5-494E-9F2D-F530A680150A}" type="pres">
      <dgm:prSet presAssocID="{5C482266-D999-41EE-AF46-17704B84C4D2}" presName="level2hierChild" presStyleCnt="0"/>
      <dgm:spPr/>
    </dgm:pt>
    <dgm:pt modelId="{76D53A6A-F3E7-48E6-895A-8562E6674BE1}" type="pres">
      <dgm:prSet presAssocID="{7CA2F3AE-2EF3-4038-A954-65F21DB40EBD}" presName="conn2-1" presStyleLbl="parChTrans1D2" presStyleIdx="0" presStyleCnt="6"/>
      <dgm:spPr/>
    </dgm:pt>
    <dgm:pt modelId="{502DD593-DCB9-4909-BF63-D6CB0B8B804C}" type="pres">
      <dgm:prSet presAssocID="{7CA2F3AE-2EF3-4038-A954-65F21DB40EBD}" presName="connTx" presStyleLbl="parChTrans1D2" presStyleIdx="0" presStyleCnt="6"/>
      <dgm:spPr/>
    </dgm:pt>
    <dgm:pt modelId="{9A8E6F0E-2908-4801-AC33-343B6E531DB4}" type="pres">
      <dgm:prSet presAssocID="{66B75DDB-A12D-4AA6-AA86-B4349E4B52BB}" presName="root2" presStyleCnt="0"/>
      <dgm:spPr/>
    </dgm:pt>
    <dgm:pt modelId="{3FD6FE6D-5457-42BC-A25C-C43190C2D8F6}" type="pres">
      <dgm:prSet presAssocID="{66B75DDB-A12D-4AA6-AA86-B4349E4B52BB}" presName="LevelTwoTextNode" presStyleLbl="node2" presStyleIdx="0" presStyleCnt="6">
        <dgm:presLayoutVars>
          <dgm:chPref val="3"/>
        </dgm:presLayoutVars>
      </dgm:prSet>
      <dgm:spPr/>
    </dgm:pt>
    <dgm:pt modelId="{FD41D002-4725-48CB-A766-0E0DA5FFF27F}" type="pres">
      <dgm:prSet presAssocID="{66B75DDB-A12D-4AA6-AA86-B4349E4B52BB}" presName="level3hierChild" presStyleCnt="0"/>
      <dgm:spPr/>
    </dgm:pt>
    <dgm:pt modelId="{DF921B4A-1123-472C-BFA8-5FF2EAA1DA6F}" type="pres">
      <dgm:prSet presAssocID="{B6770744-C5A4-431F-AB55-8715D4146374}" presName="conn2-1" presStyleLbl="parChTrans1D2" presStyleIdx="1" presStyleCnt="6"/>
      <dgm:spPr/>
    </dgm:pt>
    <dgm:pt modelId="{E73A9DB3-9616-4880-9D54-5A16CF72CA02}" type="pres">
      <dgm:prSet presAssocID="{B6770744-C5A4-431F-AB55-8715D4146374}" presName="connTx" presStyleLbl="parChTrans1D2" presStyleIdx="1" presStyleCnt="6"/>
      <dgm:spPr/>
    </dgm:pt>
    <dgm:pt modelId="{2FD558F0-CDB8-4E1D-AF9B-73CED6EF72C9}" type="pres">
      <dgm:prSet presAssocID="{0BC4FD12-26BF-4BE8-9597-137F919FE01D}" presName="root2" presStyleCnt="0"/>
      <dgm:spPr/>
    </dgm:pt>
    <dgm:pt modelId="{7AF9E70F-D1AA-4EBD-A8FA-12FF01A3EF00}" type="pres">
      <dgm:prSet presAssocID="{0BC4FD12-26BF-4BE8-9597-137F919FE01D}" presName="LevelTwoTextNode" presStyleLbl="node2" presStyleIdx="1" presStyleCnt="6">
        <dgm:presLayoutVars>
          <dgm:chPref val="3"/>
        </dgm:presLayoutVars>
      </dgm:prSet>
      <dgm:spPr/>
    </dgm:pt>
    <dgm:pt modelId="{20B73532-170E-4C89-95CE-3387C56E2C4C}" type="pres">
      <dgm:prSet presAssocID="{0BC4FD12-26BF-4BE8-9597-137F919FE01D}" presName="level3hierChild" presStyleCnt="0"/>
      <dgm:spPr/>
    </dgm:pt>
    <dgm:pt modelId="{A3AAFFA4-EA81-4364-B7D4-E8E6033FF468}" type="pres">
      <dgm:prSet presAssocID="{DFF5DAC7-6570-4132-B676-9FF58820D5B7}" presName="conn2-1" presStyleLbl="parChTrans1D2" presStyleIdx="2" presStyleCnt="6"/>
      <dgm:spPr/>
    </dgm:pt>
    <dgm:pt modelId="{A4B289CC-6313-4719-8B70-8DDD6BD28712}" type="pres">
      <dgm:prSet presAssocID="{DFF5DAC7-6570-4132-B676-9FF58820D5B7}" presName="connTx" presStyleLbl="parChTrans1D2" presStyleIdx="2" presStyleCnt="6"/>
      <dgm:spPr/>
    </dgm:pt>
    <dgm:pt modelId="{F32BABF3-2307-4C03-943B-2928956DF0A7}" type="pres">
      <dgm:prSet presAssocID="{7910C437-94AD-48EF-9C06-CD0DC7DA27D9}" presName="root2" presStyleCnt="0"/>
      <dgm:spPr/>
    </dgm:pt>
    <dgm:pt modelId="{28DC0264-2440-4706-BB57-575B7D35D8ED}" type="pres">
      <dgm:prSet presAssocID="{7910C437-94AD-48EF-9C06-CD0DC7DA27D9}" presName="LevelTwoTextNode" presStyleLbl="node2" presStyleIdx="2" presStyleCnt="6">
        <dgm:presLayoutVars>
          <dgm:chPref val="3"/>
        </dgm:presLayoutVars>
      </dgm:prSet>
      <dgm:spPr/>
    </dgm:pt>
    <dgm:pt modelId="{F029B6ED-43D2-4889-A1D8-5FC9FA8E21EA}" type="pres">
      <dgm:prSet presAssocID="{7910C437-94AD-48EF-9C06-CD0DC7DA27D9}" presName="level3hierChild" presStyleCnt="0"/>
      <dgm:spPr/>
    </dgm:pt>
    <dgm:pt modelId="{5D1342AA-25A9-4030-A719-AC173562F13B}" type="pres">
      <dgm:prSet presAssocID="{5B777903-F750-42D4-B5D3-0F8F795FC4AC}" presName="conn2-1" presStyleLbl="parChTrans1D2" presStyleIdx="3" presStyleCnt="6"/>
      <dgm:spPr/>
    </dgm:pt>
    <dgm:pt modelId="{1E7CB1B1-27E5-4765-97C7-407E3E527F6B}" type="pres">
      <dgm:prSet presAssocID="{5B777903-F750-42D4-B5D3-0F8F795FC4AC}" presName="connTx" presStyleLbl="parChTrans1D2" presStyleIdx="3" presStyleCnt="6"/>
      <dgm:spPr/>
    </dgm:pt>
    <dgm:pt modelId="{3E02702F-9C20-4D29-8383-ABDF39454B1D}" type="pres">
      <dgm:prSet presAssocID="{94A37527-2FD8-4E02-997C-2132A0047F48}" presName="root2" presStyleCnt="0"/>
      <dgm:spPr/>
    </dgm:pt>
    <dgm:pt modelId="{722401CA-2E52-42FA-99C8-B09EE98317A5}" type="pres">
      <dgm:prSet presAssocID="{94A37527-2FD8-4E02-997C-2132A0047F48}" presName="LevelTwoTextNode" presStyleLbl="node2" presStyleIdx="3" presStyleCnt="6">
        <dgm:presLayoutVars>
          <dgm:chPref val="3"/>
        </dgm:presLayoutVars>
      </dgm:prSet>
      <dgm:spPr/>
    </dgm:pt>
    <dgm:pt modelId="{910E285C-7A4B-4A6F-9D21-E3D7E23618B5}" type="pres">
      <dgm:prSet presAssocID="{94A37527-2FD8-4E02-997C-2132A0047F48}" presName="level3hierChild" presStyleCnt="0"/>
      <dgm:spPr/>
    </dgm:pt>
    <dgm:pt modelId="{96A3AA29-0206-451A-BCFE-1489C1129DEA}" type="pres">
      <dgm:prSet presAssocID="{36E024EE-73CF-4911-9BFA-78792F819840}" presName="conn2-1" presStyleLbl="parChTrans1D2" presStyleIdx="4" presStyleCnt="6"/>
      <dgm:spPr/>
    </dgm:pt>
    <dgm:pt modelId="{6A6F7628-90EC-4BDD-A713-0A079F9E686B}" type="pres">
      <dgm:prSet presAssocID="{36E024EE-73CF-4911-9BFA-78792F819840}" presName="connTx" presStyleLbl="parChTrans1D2" presStyleIdx="4" presStyleCnt="6"/>
      <dgm:spPr/>
    </dgm:pt>
    <dgm:pt modelId="{1425B388-8514-492A-8474-710C1BA835F5}" type="pres">
      <dgm:prSet presAssocID="{CCF57857-BE4B-4EBE-BDFF-8552F22B9756}" presName="root2" presStyleCnt="0"/>
      <dgm:spPr/>
    </dgm:pt>
    <dgm:pt modelId="{FB559155-4BE5-484D-9597-49642BEA4A26}" type="pres">
      <dgm:prSet presAssocID="{CCF57857-BE4B-4EBE-BDFF-8552F22B9756}" presName="LevelTwoTextNode" presStyleLbl="node2" presStyleIdx="4" presStyleCnt="6">
        <dgm:presLayoutVars>
          <dgm:chPref val="3"/>
        </dgm:presLayoutVars>
      </dgm:prSet>
      <dgm:spPr/>
    </dgm:pt>
    <dgm:pt modelId="{8DDECE9D-733B-4830-B7EC-9D26C316607F}" type="pres">
      <dgm:prSet presAssocID="{CCF57857-BE4B-4EBE-BDFF-8552F22B9756}" presName="level3hierChild" presStyleCnt="0"/>
      <dgm:spPr/>
    </dgm:pt>
    <dgm:pt modelId="{BEDD1CBD-B7A2-4E53-974A-CBB12390FC2F}" type="pres">
      <dgm:prSet presAssocID="{062FA9F7-9CB6-4776-8624-7A8902FC200A}" presName="conn2-1" presStyleLbl="parChTrans1D2" presStyleIdx="5" presStyleCnt="6"/>
      <dgm:spPr/>
    </dgm:pt>
    <dgm:pt modelId="{DD451A14-8B0A-4E83-A2B2-B03628DD3F8F}" type="pres">
      <dgm:prSet presAssocID="{062FA9F7-9CB6-4776-8624-7A8902FC200A}" presName="connTx" presStyleLbl="parChTrans1D2" presStyleIdx="5" presStyleCnt="6"/>
      <dgm:spPr/>
    </dgm:pt>
    <dgm:pt modelId="{8F4A6D9F-8DE5-46AA-862A-CD9A416B836A}" type="pres">
      <dgm:prSet presAssocID="{1D1BF270-2830-498A-A02C-8C425A9A70A9}" presName="root2" presStyleCnt="0"/>
      <dgm:spPr/>
    </dgm:pt>
    <dgm:pt modelId="{A274796B-64AD-4304-87F0-F00D91D3383E}" type="pres">
      <dgm:prSet presAssocID="{1D1BF270-2830-498A-A02C-8C425A9A70A9}" presName="LevelTwoTextNode" presStyleLbl="node2" presStyleIdx="5" presStyleCnt="6">
        <dgm:presLayoutVars>
          <dgm:chPref val="3"/>
        </dgm:presLayoutVars>
      </dgm:prSet>
      <dgm:spPr/>
    </dgm:pt>
    <dgm:pt modelId="{1ED62A01-2AA3-41A1-B8EB-895289801220}" type="pres">
      <dgm:prSet presAssocID="{1D1BF270-2830-498A-A02C-8C425A9A70A9}" presName="level3hierChild" presStyleCnt="0"/>
      <dgm:spPr/>
    </dgm:pt>
  </dgm:ptLst>
  <dgm:cxnLst>
    <dgm:cxn modelId="{044BFE03-8653-4D0C-AAB0-7A66B1113AC4}" type="presOf" srcId="{94A37527-2FD8-4E02-997C-2132A0047F48}" destId="{722401CA-2E52-42FA-99C8-B09EE98317A5}" srcOrd="0" destOrd="0" presId="urn:microsoft.com/office/officeart/2008/layout/HorizontalMultiLevelHierarchy"/>
    <dgm:cxn modelId="{5482DD09-79F9-46C9-8CF4-E4D44864917B}" srcId="{5C482266-D999-41EE-AF46-17704B84C4D2}" destId="{CCF57857-BE4B-4EBE-BDFF-8552F22B9756}" srcOrd="4" destOrd="0" parTransId="{36E024EE-73CF-4911-9BFA-78792F819840}" sibTransId="{9D1F63FA-7942-4335-921B-4B068FE9C72F}"/>
    <dgm:cxn modelId="{30B22C0A-63B7-4D93-BFE2-BD3D5FFFDA2E}" type="presOf" srcId="{9635080D-4582-4094-899B-A682E9CDEC3A}" destId="{FE93AA6A-9335-4921-B61C-D98A783DC50C}" srcOrd="0" destOrd="0" presId="urn:microsoft.com/office/officeart/2008/layout/HorizontalMultiLevelHierarchy"/>
    <dgm:cxn modelId="{E3433D0F-00F4-4AB5-AEA9-41D6FDA5C96F}" type="presOf" srcId="{7CA2F3AE-2EF3-4038-A954-65F21DB40EBD}" destId="{76D53A6A-F3E7-48E6-895A-8562E6674BE1}" srcOrd="0" destOrd="0" presId="urn:microsoft.com/office/officeart/2008/layout/HorizontalMultiLevelHierarchy"/>
    <dgm:cxn modelId="{99401713-31F3-4488-B4F9-48E4DD33BBBD}" srcId="{5C482266-D999-41EE-AF46-17704B84C4D2}" destId="{1D1BF270-2830-498A-A02C-8C425A9A70A9}" srcOrd="5" destOrd="0" parTransId="{062FA9F7-9CB6-4776-8624-7A8902FC200A}" sibTransId="{BA50C189-DB7D-4270-8A74-13896C10112D}"/>
    <dgm:cxn modelId="{135A4D16-BA18-49D5-9AFE-C74736A5BB29}" type="presOf" srcId="{5B777903-F750-42D4-B5D3-0F8F795FC4AC}" destId="{1E7CB1B1-27E5-4765-97C7-407E3E527F6B}" srcOrd="1" destOrd="0" presId="urn:microsoft.com/office/officeart/2008/layout/HorizontalMultiLevelHierarchy"/>
    <dgm:cxn modelId="{56004D17-0D67-482A-B1B6-E2A36D07440C}" type="presOf" srcId="{062FA9F7-9CB6-4776-8624-7A8902FC200A}" destId="{BEDD1CBD-B7A2-4E53-974A-CBB12390FC2F}" srcOrd="0" destOrd="0" presId="urn:microsoft.com/office/officeart/2008/layout/HorizontalMultiLevelHierarchy"/>
    <dgm:cxn modelId="{55C1E41F-4294-4F62-8BE8-E957F103C36B}" srcId="{5C482266-D999-41EE-AF46-17704B84C4D2}" destId="{0BC4FD12-26BF-4BE8-9597-137F919FE01D}" srcOrd="1" destOrd="0" parTransId="{B6770744-C5A4-431F-AB55-8715D4146374}" sibTransId="{5E752751-E3A5-4955-91E2-56DF863963BC}"/>
    <dgm:cxn modelId="{9CA2D234-E5DF-465B-9E3C-BBB2FBC749F3}" type="presOf" srcId="{DFF5DAC7-6570-4132-B676-9FF58820D5B7}" destId="{A4B289CC-6313-4719-8B70-8DDD6BD28712}" srcOrd="1" destOrd="0" presId="urn:microsoft.com/office/officeart/2008/layout/HorizontalMultiLevelHierarchy"/>
    <dgm:cxn modelId="{B266B45C-BB1C-41A0-8E25-CB14CADFC737}" type="presOf" srcId="{DFF5DAC7-6570-4132-B676-9FF58820D5B7}" destId="{A3AAFFA4-EA81-4364-B7D4-E8E6033FF468}" srcOrd="0" destOrd="0" presId="urn:microsoft.com/office/officeart/2008/layout/HorizontalMultiLevelHierarchy"/>
    <dgm:cxn modelId="{4E02AA5D-DCE5-466F-8F11-5B520BE80EC0}" type="presOf" srcId="{1D1BF270-2830-498A-A02C-8C425A9A70A9}" destId="{A274796B-64AD-4304-87F0-F00D91D3383E}" srcOrd="0" destOrd="0" presId="urn:microsoft.com/office/officeart/2008/layout/HorizontalMultiLevelHierarchy"/>
    <dgm:cxn modelId="{4EDCDC4A-5E25-456E-A61F-2AE2D4E9C1EB}" type="presOf" srcId="{5B777903-F750-42D4-B5D3-0F8F795FC4AC}" destId="{5D1342AA-25A9-4030-A719-AC173562F13B}" srcOrd="0" destOrd="0" presId="urn:microsoft.com/office/officeart/2008/layout/HorizontalMultiLevelHierarchy"/>
    <dgm:cxn modelId="{EE126956-0FCE-4A43-83CC-E539E09ABE4C}" type="presOf" srcId="{36E024EE-73CF-4911-9BFA-78792F819840}" destId="{96A3AA29-0206-451A-BCFE-1489C1129DEA}" srcOrd="0" destOrd="0" presId="urn:microsoft.com/office/officeart/2008/layout/HorizontalMultiLevelHierarchy"/>
    <dgm:cxn modelId="{894FF88E-BE04-4130-8B92-5211E07DBBED}" type="presOf" srcId="{5C482266-D999-41EE-AF46-17704B84C4D2}" destId="{C667B85E-7339-4293-A023-09FA1576A290}" srcOrd="0" destOrd="0" presId="urn:microsoft.com/office/officeart/2008/layout/HorizontalMultiLevelHierarchy"/>
    <dgm:cxn modelId="{2F69CD97-750F-4D86-9B7A-D92957BA118D}" type="presOf" srcId="{B6770744-C5A4-431F-AB55-8715D4146374}" destId="{DF921B4A-1123-472C-BFA8-5FF2EAA1DA6F}" srcOrd="0" destOrd="0" presId="urn:microsoft.com/office/officeart/2008/layout/HorizontalMultiLevelHierarchy"/>
    <dgm:cxn modelId="{EA321C9A-A9D0-437B-B349-8927F659349C}" type="presOf" srcId="{CCF57857-BE4B-4EBE-BDFF-8552F22B9756}" destId="{FB559155-4BE5-484D-9597-49642BEA4A26}" srcOrd="0" destOrd="0" presId="urn:microsoft.com/office/officeart/2008/layout/HorizontalMultiLevelHierarchy"/>
    <dgm:cxn modelId="{2272D89B-43C0-481E-9D5D-FF57058377DF}" type="presOf" srcId="{7910C437-94AD-48EF-9C06-CD0DC7DA27D9}" destId="{28DC0264-2440-4706-BB57-575B7D35D8ED}" srcOrd="0" destOrd="0" presId="urn:microsoft.com/office/officeart/2008/layout/HorizontalMultiLevelHierarchy"/>
    <dgm:cxn modelId="{96ABD69E-C468-44C2-8A87-1594428A48CD}" srcId="{5C482266-D999-41EE-AF46-17704B84C4D2}" destId="{7910C437-94AD-48EF-9C06-CD0DC7DA27D9}" srcOrd="2" destOrd="0" parTransId="{DFF5DAC7-6570-4132-B676-9FF58820D5B7}" sibTransId="{6B4D7168-3B7B-4A5A-9AD5-327DE95FBF45}"/>
    <dgm:cxn modelId="{9912DCA6-429C-4568-9645-552870A08FB7}" type="presOf" srcId="{062FA9F7-9CB6-4776-8624-7A8902FC200A}" destId="{DD451A14-8B0A-4E83-A2B2-B03628DD3F8F}" srcOrd="1" destOrd="0" presId="urn:microsoft.com/office/officeart/2008/layout/HorizontalMultiLevelHierarchy"/>
    <dgm:cxn modelId="{26D418AC-C160-4B7C-884D-A6609D0F5917}" type="presOf" srcId="{0BC4FD12-26BF-4BE8-9597-137F919FE01D}" destId="{7AF9E70F-D1AA-4EBD-A8FA-12FF01A3EF00}" srcOrd="0" destOrd="0" presId="urn:microsoft.com/office/officeart/2008/layout/HorizontalMultiLevelHierarchy"/>
    <dgm:cxn modelId="{A2F3BCAE-6E2F-4BBE-AA54-E6A98A7CE63F}" srcId="{5C482266-D999-41EE-AF46-17704B84C4D2}" destId="{94A37527-2FD8-4E02-997C-2132A0047F48}" srcOrd="3" destOrd="0" parTransId="{5B777903-F750-42D4-B5D3-0F8F795FC4AC}" sibTransId="{78BF73C7-C6D7-43A9-A1B1-8B78179E6429}"/>
    <dgm:cxn modelId="{BB2AFEC6-15C5-4955-9437-BE8F036CE26A}" srcId="{5C482266-D999-41EE-AF46-17704B84C4D2}" destId="{66B75DDB-A12D-4AA6-AA86-B4349E4B52BB}" srcOrd="0" destOrd="0" parTransId="{7CA2F3AE-2EF3-4038-A954-65F21DB40EBD}" sibTransId="{0D252431-1FA5-464D-BB6C-5A297B843986}"/>
    <dgm:cxn modelId="{861760CF-C284-4E56-A0AC-BF37A43FD61F}" type="presOf" srcId="{66B75DDB-A12D-4AA6-AA86-B4349E4B52BB}" destId="{3FD6FE6D-5457-42BC-A25C-C43190C2D8F6}" srcOrd="0" destOrd="0" presId="urn:microsoft.com/office/officeart/2008/layout/HorizontalMultiLevelHierarchy"/>
    <dgm:cxn modelId="{0AE793D0-F9E8-4E76-B125-5C400F2FAF31}" type="presOf" srcId="{36E024EE-73CF-4911-9BFA-78792F819840}" destId="{6A6F7628-90EC-4BDD-A713-0A079F9E686B}" srcOrd="1" destOrd="0" presId="urn:microsoft.com/office/officeart/2008/layout/HorizontalMultiLevelHierarchy"/>
    <dgm:cxn modelId="{E5DBACD0-FF9C-4F33-A30E-1148918A3899}" srcId="{9635080D-4582-4094-899B-A682E9CDEC3A}" destId="{5C482266-D999-41EE-AF46-17704B84C4D2}" srcOrd="0" destOrd="0" parTransId="{08A5C135-AA28-4D58-A5D4-FE0895CD527F}" sibTransId="{2CDE771C-4E02-4006-ACCE-432021CE4CD7}"/>
    <dgm:cxn modelId="{3CE865F6-42C4-4799-B90B-1082CA2EBA8B}" type="presOf" srcId="{B6770744-C5A4-431F-AB55-8715D4146374}" destId="{E73A9DB3-9616-4880-9D54-5A16CF72CA02}" srcOrd="1" destOrd="0" presId="urn:microsoft.com/office/officeart/2008/layout/HorizontalMultiLevelHierarchy"/>
    <dgm:cxn modelId="{9104A8FD-4737-4096-B6BF-58EB5187F838}" type="presOf" srcId="{7CA2F3AE-2EF3-4038-A954-65F21DB40EBD}" destId="{502DD593-DCB9-4909-BF63-D6CB0B8B804C}" srcOrd="1" destOrd="0" presId="urn:microsoft.com/office/officeart/2008/layout/HorizontalMultiLevelHierarchy"/>
    <dgm:cxn modelId="{AA06749E-B0F6-4380-8126-038DA1DC8D19}" type="presParOf" srcId="{FE93AA6A-9335-4921-B61C-D98A783DC50C}" destId="{195D218A-ACDD-428E-823F-A7AF8DA55651}" srcOrd="0" destOrd="0" presId="urn:microsoft.com/office/officeart/2008/layout/HorizontalMultiLevelHierarchy"/>
    <dgm:cxn modelId="{63EE29C7-8F06-4AA1-9791-928CF4285B2E}" type="presParOf" srcId="{195D218A-ACDD-428E-823F-A7AF8DA55651}" destId="{C667B85E-7339-4293-A023-09FA1576A290}" srcOrd="0" destOrd="0" presId="urn:microsoft.com/office/officeart/2008/layout/HorizontalMultiLevelHierarchy"/>
    <dgm:cxn modelId="{E93D912B-FC50-42F0-AA92-E7E8AAB4B194}" type="presParOf" srcId="{195D218A-ACDD-428E-823F-A7AF8DA55651}" destId="{07C4B823-2DE5-494E-9F2D-F530A680150A}" srcOrd="1" destOrd="0" presId="urn:microsoft.com/office/officeart/2008/layout/HorizontalMultiLevelHierarchy"/>
    <dgm:cxn modelId="{C14405A1-C54D-4D90-A9CE-3DFE7177ED01}" type="presParOf" srcId="{07C4B823-2DE5-494E-9F2D-F530A680150A}" destId="{76D53A6A-F3E7-48E6-895A-8562E6674BE1}" srcOrd="0" destOrd="0" presId="urn:microsoft.com/office/officeart/2008/layout/HorizontalMultiLevelHierarchy"/>
    <dgm:cxn modelId="{DE062AB9-2EEA-4151-AD7A-5CA17FD51A09}" type="presParOf" srcId="{76D53A6A-F3E7-48E6-895A-8562E6674BE1}" destId="{502DD593-DCB9-4909-BF63-D6CB0B8B804C}" srcOrd="0" destOrd="0" presId="urn:microsoft.com/office/officeart/2008/layout/HorizontalMultiLevelHierarchy"/>
    <dgm:cxn modelId="{67DEB89B-DAF2-4B0A-9126-7407507C7AC1}" type="presParOf" srcId="{07C4B823-2DE5-494E-9F2D-F530A680150A}" destId="{9A8E6F0E-2908-4801-AC33-343B6E531DB4}" srcOrd="1" destOrd="0" presId="urn:microsoft.com/office/officeart/2008/layout/HorizontalMultiLevelHierarchy"/>
    <dgm:cxn modelId="{F1976568-7DEC-454A-BC18-3681AFC2B8C3}" type="presParOf" srcId="{9A8E6F0E-2908-4801-AC33-343B6E531DB4}" destId="{3FD6FE6D-5457-42BC-A25C-C43190C2D8F6}" srcOrd="0" destOrd="0" presId="urn:microsoft.com/office/officeart/2008/layout/HorizontalMultiLevelHierarchy"/>
    <dgm:cxn modelId="{D652B5E3-ACFF-4AB8-9E15-812FE1405A5A}" type="presParOf" srcId="{9A8E6F0E-2908-4801-AC33-343B6E531DB4}" destId="{FD41D002-4725-48CB-A766-0E0DA5FFF27F}" srcOrd="1" destOrd="0" presId="urn:microsoft.com/office/officeart/2008/layout/HorizontalMultiLevelHierarchy"/>
    <dgm:cxn modelId="{E51EB241-9BF5-4B09-8A34-9E2511CAC024}" type="presParOf" srcId="{07C4B823-2DE5-494E-9F2D-F530A680150A}" destId="{DF921B4A-1123-472C-BFA8-5FF2EAA1DA6F}" srcOrd="2" destOrd="0" presId="urn:microsoft.com/office/officeart/2008/layout/HorizontalMultiLevelHierarchy"/>
    <dgm:cxn modelId="{54B33FB9-AB48-478E-A65E-3B6885D5AEDC}" type="presParOf" srcId="{DF921B4A-1123-472C-BFA8-5FF2EAA1DA6F}" destId="{E73A9DB3-9616-4880-9D54-5A16CF72CA02}" srcOrd="0" destOrd="0" presId="urn:microsoft.com/office/officeart/2008/layout/HorizontalMultiLevelHierarchy"/>
    <dgm:cxn modelId="{15DBDC15-CE1D-4850-B87F-754BB02C5B91}" type="presParOf" srcId="{07C4B823-2DE5-494E-9F2D-F530A680150A}" destId="{2FD558F0-CDB8-4E1D-AF9B-73CED6EF72C9}" srcOrd="3" destOrd="0" presId="urn:microsoft.com/office/officeart/2008/layout/HorizontalMultiLevelHierarchy"/>
    <dgm:cxn modelId="{D60CD219-C2DD-471D-999A-2A2B1CE87F71}" type="presParOf" srcId="{2FD558F0-CDB8-4E1D-AF9B-73CED6EF72C9}" destId="{7AF9E70F-D1AA-4EBD-A8FA-12FF01A3EF00}" srcOrd="0" destOrd="0" presId="urn:microsoft.com/office/officeart/2008/layout/HorizontalMultiLevelHierarchy"/>
    <dgm:cxn modelId="{E92878F4-D652-443C-90A2-71F55F63474F}" type="presParOf" srcId="{2FD558F0-CDB8-4E1D-AF9B-73CED6EF72C9}" destId="{20B73532-170E-4C89-95CE-3387C56E2C4C}" srcOrd="1" destOrd="0" presId="urn:microsoft.com/office/officeart/2008/layout/HorizontalMultiLevelHierarchy"/>
    <dgm:cxn modelId="{3B9D2B68-F70F-4E50-8E01-4D075C680B44}" type="presParOf" srcId="{07C4B823-2DE5-494E-9F2D-F530A680150A}" destId="{A3AAFFA4-EA81-4364-B7D4-E8E6033FF468}" srcOrd="4" destOrd="0" presId="urn:microsoft.com/office/officeart/2008/layout/HorizontalMultiLevelHierarchy"/>
    <dgm:cxn modelId="{C611DE04-9C1E-443B-BB51-1659525A46A3}" type="presParOf" srcId="{A3AAFFA4-EA81-4364-B7D4-E8E6033FF468}" destId="{A4B289CC-6313-4719-8B70-8DDD6BD28712}" srcOrd="0" destOrd="0" presId="urn:microsoft.com/office/officeart/2008/layout/HorizontalMultiLevelHierarchy"/>
    <dgm:cxn modelId="{74A15CA3-0ADB-44F5-A572-6A954E5684F6}" type="presParOf" srcId="{07C4B823-2DE5-494E-9F2D-F530A680150A}" destId="{F32BABF3-2307-4C03-943B-2928956DF0A7}" srcOrd="5" destOrd="0" presId="urn:microsoft.com/office/officeart/2008/layout/HorizontalMultiLevelHierarchy"/>
    <dgm:cxn modelId="{FF6CB68B-FB67-4A85-971B-810B2DAEBB83}" type="presParOf" srcId="{F32BABF3-2307-4C03-943B-2928956DF0A7}" destId="{28DC0264-2440-4706-BB57-575B7D35D8ED}" srcOrd="0" destOrd="0" presId="urn:microsoft.com/office/officeart/2008/layout/HorizontalMultiLevelHierarchy"/>
    <dgm:cxn modelId="{BB205780-6CB8-41C2-9023-169B9860A646}" type="presParOf" srcId="{F32BABF3-2307-4C03-943B-2928956DF0A7}" destId="{F029B6ED-43D2-4889-A1D8-5FC9FA8E21EA}" srcOrd="1" destOrd="0" presId="urn:microsoft.com/office/officeart/2008/layout/HorizontalMultiLevelHierarchy"/>
    <dgm:cxn modelId="{69D65EB1-86FC-422A-BC92-51896B24E10C}" type="presParOf" srcId="{07C4B823-2DE5-494E-9F2D-F530A680150A}" destId="{5D1342AA-25A9-4030-A719-AC173562F13B}" srcOrd="6" destOrd="0" presId="urn:microsoft.com/office/officeart/2008/layout/HorizontalMultiLevelHierarchy"/>
    <dgm:cxn modelId="{E064373A-55F2-465B-8B27-8BFFD56B1C6C}" type="presParOf" srcId="{5D1342AA-25A9-4030-A719-AC173562F13B}" destId="{1E7CB1B1-27E5-4765-97C7-407E3E527F6B}" srcOrd="0" destOrd="0" presId="urn:microsoft.com/office/officeart/2008/layout/HorizontalMultiLevelHierarchy"/>
    <dgm:cxn modelId="{73C033AE-CC3D-4E28-8A04-624BF35DBD28}" type="presParOf" srcId="{07C4B823-2DE5-494E-9F2D-F530A680150A}" destId="{3E02702F-9C20-4D29-8383-ABDF39454B1D}" srcOrd="7" destOrd="0" presId="urn:microsoft.com/office/officeart/2008/layout/HorizontalMultiLevelHierarchy"/>
    <dgm:cxn modelId="{9FFEE4ED-9189-40AE-BF20-C0F68CE3916E}" type="presParOf" srcId="{3E02702F-9C20-4D29-8383-ABDF39454B1D}" destId="{722401CA-2E52-42FA-99C8-B09EE98317A5}" srcOrd="0" destOrd="0" presId="urn:microsoft.com/office/officeart/2008/layout/HorizontalMultiLevelHierarchy"/>
    <dgm:cxn modelId="{3A08C167-334A-4DA6-9CD2-0B220407697A}" type="presParOf" srcId="{3E02702F-9C20-4D29-8383-ABDF39454B1D}" destId="{910E285C-7A4B-4A6F-9D21-E3D7E23618B5}" srcOrd="1" destOrd="0" presId="urn:microsoft.com/office/officeart/2008/layout/HorizontalMultiLevelHierarchy"/>
    <dgm:cxn modelId="{7BA1BFD4-4FE1-4008-9ADC-65E8758A092D}" type="presParOf" srcId="{07C4B823-2DE5-494E-9F2D-F530A680150A}" destId="{96A3AA29-0206-451A-BCFE-1489C1129DEA}" srcOrd="8" destOrd="0" presId="urn:microsoft.com/office/officeart/2008/layout/HorizontalMultiLevelHierarchy"/>
    <dgm:cxn modelId="{E357D070-4888-4A7C-8400-CF29F11443B8}" type="presParOf" srcId="{96A3AA29-0206-451A-BCFE-1489C1129DEA}" destId="{6A6F7628-90EC-4BDD-A713-0A079F9E686B}" srcOrd="0" destOrd="0" presId="urn:microsoft.com/office/officeart/2008/layout/HorizontalMultiLevelHierarchy"/>
    <dgm:cxn modelId="{94956438-6705-4759-96AD-5F1BBBACCBD5}" type="presParOf" srcId="{07C4B823-2DE5-494E-9F2D-F530A680150A}" destId="{1425B388-8514-492A-8474-710C1BA835F5}" srcOrd="9" destOrd="0" presId="urn:microsoft.com/office/officeart/2008/layout/HorizontalMultiLevelHierarchy"/>
    <dgm:cxn modelId="{606948D5-9DC2-4336-9917-91FC850A5E24}" type="presParOf" srcId="{1425B388-8514-492A-8474-710C1BA835F5}" destId="{FB559155-4BE5-484D-9597-49642BEA4A26}" srcOrd="0" destOrd="0" presId="urn:microsoft.com/office/officeart/2008/layout/HorizontalMultiLevelHierarchy"/>
    <dgm:cxn modelId="{FE7013B7-8014-474C-AF37-A5E336D0AE65}" type="presParOf" srcId="{1425B388-8514-492A-8474-710C1BA835F5}" destId="{8DDECE9D-733B-4830-B7EC-9D26C316607F}" srcOrd="1" destOrd="0" presId="urn:microsoft.com/office/officeart/2008/layout/HorizontalMultiLevelHierarchy"/>
    <dgm:cxn modelId="{61A016AF-B7AB-479E-ACEC-64426952F13E}" type="presParOf" srcId="{07C4B823-2DE5-494E-9F2D-F530A680150A}" destId="{BEDD1CBD-B7A2-4E53-974A-CBB12390FC2F}" srcOrd="10" destOrd="0" presId="urn:microsoft.com/office/officeart/2008/layout/HorizontalMultiLevelHierarchy"/>
    <dgm:cxn modelId="{2A6E4A85-B979-45AB-9194-9B3156B1D8CB}" type="presParOf" srcId="{BEDD1CBD-B7A2-4E53-974A-CBB12390FC2F}" destId="{DD451A14-8B0A-4E83-A2B2-B03628DD3F8F}" srcOrd="0" destOrd="0" presId="urn:microsoft.com/office/officeart/2008/layout/HorizontalMultiLevelHierarchy"/>
    <dgm:cxn modelId="{8A3715C4-8D27-4BFB-AA5D-9C348E25BE21}" type="presParOf" srcId="{07C4B823-2DE5-494E-9F2D-F530A680150A}" destId="{8F4A6D9F-8DE5-46AA-862A-CD9A416B836A}" srcOrd="11" destOrd="0" presId="urn:microsoft.com/office/officeart/2008/layout/HorizontalMultiLevelHierarchy"/>
    <dgm:cxn modelId="{C1BCC0F7-0EEB-4F89-AAA6-EED95C8D0F00}" type="presParOf" srcId="{8F4A6D9F-8DE5-46AA-862A-CD9A416B836A}" destId="{A274796B-64AD-4304-87F0-F00D91D3383E}" srcOrd="0" destOrd="0" presId="urn:microsoft.com/office/officeart/2008/layout/HorizontalMultiLevelHierarchy"/>
    <dgm:cxn modelId="{CBDC5573-EE0F-4C6B-B462-B68438E53560}" type="presParOf" srcId="{8F4A6D9F-8DE5-46AA-862A-CD9A416B836A}" destId="{1ED62A01-2AA3-41A1-B8EB-895289801220}"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DD1CBD-B7A2-4E53-974A-CBB12390FC2F}">
      <dsp:nvSpPr>
        <dsp:cNvPr id="0" name=""/>
        <dsp:cNvSpPr/>
      </dsp:nvSpPr>
      <dsp:spPr>
        <a:xfrm>
          <a:off x="771107" y="2190538"/>
          <a:ext cx="396211" cy="1887440"/>
        </a:xfrm>
        <a:custGeom>
          <a:avLst/>
          <a:gdLst/>
          <a:ahLst/>
          <a:cxnLst/>
          <a:rect l="0" t="0" r="0" b="0"/>
          <a:pathLst>
            <a:path>
              <a:moveTo>
                <a:pt x="0" y="0"/>
              </a:moveTo>
              <a:lnTo>
                <a:pt x="198105" y="0"/>
              </a:lnTo>
              <a:lnTo>
                <a:pt x="198105" y="1887440"/>
              </a:lnTo>
              <a:lnTo>
                <a:pt x="396211" y="1887440"/>
              </a:lnTo>
            </a:path>
          </a:pathLst>
        </a:custGeom>
        <a:noFill/>
        <a:ln w="12700" cap="flat" cmpd="sng" algn="ctr">
          <a:solidFill>
            <a:schemeClr val="dk2">
              <a:shade val="60000"/>
              <a:hueOff val="0"/>
              <a:satOff val="0"/>
              <a:lumOff val="0"/>
              <a:alphaOff val="0"/>
            </a:schemeClr>
          </a:solidFill>
          <a:prstDash val="solid"/>
          <a:miter lim="800000"/>
        </a:ln>
        <a:effectLst/>
        <a:scene3d>
          <a:camera prst="isometricOffAxis1Right" zoom="95000"/>
          <a:lightRig rig="flat"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p>
      </dsp:txBody>
      <dsp:txXfrm>
        <a:off x="920999" y="3086044"/>
        <a:ext cx="96428" cy="96428"/>
      </dsp:txXfrm>
    </dsp:sp>
    <dsp:sp modelId="{96A3AA29-0206-451A-BCFE-1489C1129DEA}">
      <dsp:nvSpPr>
        <dsp:cNvPr id="0" name=""/>
        <dsp:cNvSpPr/>
      </dsp:nvSpPr>
      <dsp:spPr>
        <a:xfrm>
          <a:off x="771107" y="2190538"/>
          <a:ext cx="396211" cy="1132464"/>
        </a:xfrm>
        <a:custGeom>
          <a:avLst/>
          <a:gdLst/>
          <a:ahLst/>
          <a:cxnLst/>
          <a:rect l="0" t="0" r="0" b="0"/>
          <a:pathLst>
            <a:path>
              <a:moveTo>
                <a:pt x="0" y="0"/>
              </a:moveTo>
              <a:lnTo>
                <a:pt x="198105" y="0"/>
              </a:lnTo>
              <a:lnTo>
                <a:pt x="198105" y="1132464"/>
              </a:lnTo>
              <a:lnTo>
                <a:pt x="396211" y="1132464"/>
              </a:lnTo>
            </a:path>
          </a:pathLst>
        </a:custGeom>
        <a:noFill/>
        <a:ln w="12700" cap="flat" cmpd="sng" algn="ctr">
          <a:solidFill>
            <a:schemeClr val="dk2">
              <a:shade val="60000"/>
              <a:hueOff val="0"/>
              <a:satOff val="0"/>
              <a:lumOff val="0"/>
              <a:alphaOff val="0"/>
            </a:schemeClr>
          </a:solidFill>
          <a:prstDash val="solid"/>
          <a:miter lim="800000"/>
        </a:ln>
        <a:effectLst/>
        <a:scene3d>
          <a:camera prst="isometricOffAxis1Right" zoom="95000"/>
          <a:lightRig rig="flat"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39219" y="2726776"/>
        <a:ext cx="59988" cy="59988"/>
      </dsp:txXfrm>
    </dsp:sp>
    <dsp:sp modelId="{5D1342AA-25A9-4030-A719-AC173562F13B}">
      <dsp:nvSpPr>
        <dsp:cNvPr id="0" name=""/>
        <dsp:cNvSpPr/>
      </dsp:nvSpPr>
      <dsp:spPr>
        <a:xfrm>
          <a:off x="771107" y="2190538"/>
          <a:ext cx="396211" cy="377488"/>
        </a:xfrm>
        <a:custGeom>
          <a:avLst/>
          <a:gdLst/>
          <a:ahLst/>
          <a:cxnLst/>
          <a:rect l="0" t="0" r="0" b="0"/>
          <a:pathLst>
            <a:path>
              <a:moveTo>
                <a:pt x="0" y="0"/>
              </a:moveTo>
              <a:lnTo>
                <a:pt x="198105" y="0"/>
              </a:lnTo>
              <a:lnTo>
                <a:pt x="198105" y="377488"/>
              </a:lnTo>
              <a:lnTo>
                <a:pt x="396211" y="377488"/>
              </a:lnTo>
            </a:path>
          </a:pathLst>
        </a:custGeom>
        <a:noFill/>
        <a:ln w="12700" cap="flat" cmpd="sng" algn="ctr">
          <a:solidFill>
            <a:schemeClr val="dk2">
              <a:shade val="60000"/>
              <a:hueOff val="0"/>
              <a:satOff val="0"/>
              <a:lumOff val="0"/>
              <a:alphaOff val="0"/>
            </a:schemeClr>
          </a:solidFill>
          <a:prstDash val="solid"/>
          <a:miter lim="800000"/>
        </a:ln>
        <a:effectLst/>
        <a:scene3d>
          <a:camera prst="isometricOffAxis1Right" zoom="95000"/>
          <a:lightRig rig="flat"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55532" y="2365601"/>
        <a:ext cx="27362" cy="27362"/>
      </dsp:txXfrm>
    </dsp:sp>
    <dsp:sp modelId="{A3AAFFA4-EA81-4364-B7D4-E8E6033FF468}">
      <dsp:nvSpPr>
        <dsp:cNvPr id="0" name=""/>
        <dsp:cNvSpPr/>
      </dsp:nvSpPr>
      <dsp:spPr>
        <a:xfrm>
          <a:off x="771107" y="1813050"/>
          <a:ext cx="396211" cy="377488"/>
        </a:xfrm>
        <a:custGeom>
          <a:avLst/>
          <a:gdLst/>
          <a:ahLst/>
          <a:cxnLst/>
          <a:rect l="0" t="0" r="0" b="0"/>
          <a:pathLst>
            <a:path>
              <a:moveTo>
                <a:pt x="0" y="377488"/>
              </a:moveTo>
              <a:lnTo>
                <a:pt x="198105" y="377488"/>
              </a:lnTo>
              <a:lnTo>
                <a:pt x="198105" y="0"/>
              </a:lnTo>
              <a:lnTo>
                <a:pt x="396211" y="0"/>
              </a:lnTo>
            </a:path>
          </a:pathLst>
        </a:custGeom>
        <a:noFill/>
        <a:ln w="12700" cap="flat" cmpd="sng" algn="ctr">
          <a:solidFill>
            <a:schemeClr val="dk2">
              <a:shade val="60000"/>
              <a:hueOff val="0"/>
              <a:satOff val="0"/>
              <a:lumOff val="0"/>
              <a:alphaOff val="0"/>
            </a:schemeClr>
          </a:solidFill>
          <a:prstDash val="solid"/>
          <a:miter lim="800000"/>
        </a:ln>
        <a:effectLst/>
        <a:scene3d>
          <a:camera prst="isometricOffAxis1Right" zoom="95000"/>
          <a:lightRig rig="flat"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55532" y="1988113"/>
        <a:ext cx="27362" cy="27362"/>
      </dsp:txXfrm>
    </dsp:sp>
    <dsp:sp modelId="{DF921B4A-1123-472C-BFA8-5FF2EAA1DA6F}">
      <dsp:nvSpPr>
        <dsp:cNvPr id="0" name=""/>
        <dsp:cNvSpPr/>
      </dsp:nvSpPr>
      <dsp:spPr>
        <a:xfrm>
          <a:off x="771107" y="1058073"/>
          <a:ext cx="396211" cy="1132464"/>
        </a:xfrm>
        <a:custGeom>
          <a:avLst/>
          <a:gdLst/>
          <a:ahLst/>
          <a:cxnLst/>
          <a:rect l="0" t="0" r="0" b="0"/>
          <a:pathLst>
            <a:path>
              <a:moveTo>
                <a:pt x="0" y="1132464"/>
              </a:moveTo>
              <a:lnTo>
                <a:pt x="198105" y="1132464"/>
              </a:lnTo>
              <a:lnTo>
                <a:pt x="198105" y="0"/>
              </a:lnTo>
              <a:lnTo>
                <a:pt x="396211" y="0"/>
              </a:lnTo>
            </a:path>
          </a:pathLst>
        </a:custGeom>
        <a:noFill/>
        <a:ln w="12700" cap="flat" cmpd="sng" algn="ctr">
          <a:solidFill>
            <a:schemeClr val="dk2">
              <a:shade val="60000"/>
              <a:hueOff val="0"/>
              <a:satOff val="0"/>
              <a:lumOff val="0"/>
              <a:alphaOff val="0"/>
            </a:schemeClr>
          </a:solidFill>
          <a:prstDash val="solid"/>
          <a:miter lim="800000"/>
        </a:ln>
        <a:effectLst/>
        <a:scene3d>
          <a:camera prst="isometricOffAxis1Right" zoom="95000"/>
          <a:lightRig rig="flat"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939219" y="1594311"/>
        <a:ext cx="59988" cy="59988"/>
      </dsp:txXfrm>
    </dsp:sp>
    <dsp:sp modelId="{76D53A6A-F3E7-48E6-895A-8562E6674BE1}">
      <dsp:nvSpPr>
        <dsp:cNvPr id="0" name=""/>
        <dsp:cNvSpPr/>
      </dsp:nvSpPr>
      <dsp:spPr>
        <a:xfrm>
          <a:off x="771107" y="303097"/>
          <a:ext cx="396211" cy="1887440"/>
        </a:xfrm>
        <a:custGeom>
          <a:avLst/>
          <a:gdLst/>
          <a:ahLst/>
          <a:cxnLst/>
          <a:rect l="0" t="0" r="0" b="0"/>
          <a:pathLst>
            <a:path>
              <a:moveTo>
                <a:pt x="0" y="1887440"/>
              </a:moveTo>
              <a:lnTo>
                <a:pt x="198105" y="1887440"/>
              </a:lnTo>
              <a:lnTo>
                <a:pt x="198105" y="0"/>
              </a:lnTo>
              <a:lnTo>
                <a:pt x="396211" y="0"/>
              </a:lnTo>
            </a:path>
          </a:pathLst>
        </a:custGeom>
        <a:noFill/>
        <a:ln w="12700" cap="flat" cmpd="sng" algn="ctr">
          <a:solidFill>
            <a:schemeClr val="dk2">
              <a:shade val="60000"/>
              <a:hueOff val="0"/>
              <a:satOff val="0"/>
              <a:lumOff val="0"/>
              <a:alphaOff val="0"/>
            </a:schemeClr>
          </a:solidFill>
          <a:prstDash val="solid"/>
          <a:miter lim="800000"/>
        </a:ln>
        <a:effectLst/>
        <a:scene3d>
          <a:camera prst="isometricOffAxis1Right" zoom="95000"/>
          <a:lightRig rig="flat" dir="t"/>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IN" sz="600" kern="1200">
            <a:solidFill>
              <a:sysClr val="windowText" lastClr="000000"/>
            </a:solidFill>
          </a:endParaRPr>
        </a:p>
      </dsp:txBody>
      <dsp:txXfrm>
        <a:off x="920999" y="1198603"/>
        <a:ext cx="96428" cy="96428"/>
      </dsp:txXfrm>
    </dsp:sp>
    <dsp:sp modelId="{C667B85E-7339-4293-A023-09FA1576A290}">
      <dsp:nvSpPr>
        <dsp:cNvPr id="0" name=""/>
        <dsp:cNvSpPr/>
      </dsp:nvSpPr>
      <dsp:spPr>
        <a:xfrm rot="16200000">
          <a:off x="-1120306" y="1888547"/>
          <a:ext cx="3178847" cy="603981"/>
        </a:xfrm>
        <a:prstGeom prst="rect">
          <a:avLst/>
        </a:prstGeom>
        <a:solidFill>
          <a:schemeClr val="lt1">
            <a:hueOff val="0"/>
            <a:satOff val="0"/>
            <a:lumOff val="0"/>
            <a:alphaOff val="0"/>
          </a:schemeClr>
        </a:solidFill>
        <a:ln>
          <a:solidFill>
            <a:schemeClr val="tx2">
              <a:lumMod val="75000"/>
            </a:schemeClr>
          </a:solid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IN" sz="3900" kern="1200"/>
            <a:t>FIFA</a:t>
          </a:r>
          <a:endParaRPr lang="en-IN" sz="3900" kern="1200" dirty="0"/>
        </a:p>
      </dsp:txBody>
      <dsp:txXfrm>
        <a:off x="-1120306" y="1888547"/>
        <a:ext cx="3178847" cy="603981"/>
      </dsp:txXfrm>
    </dsp:sp>
    <dsp:sp modelId="{3FD6FE6D-5457-42BC-A25C-C43190C2D8F6}">
      <dsp:nvSpPr>
        <dsp:cNvPr id="0" name=""/>
        <dsp:cNvSpPr/>
      </dsp:nvSpPr>
      <dsp:spPr>
        <a:xfrm>
          <a:off x="1167319" y="1107"/>
          <a:ext cx="1981057" cy="603981"/>
        </a:xfrm>
        <a:prstGeom prst="rect">
          <a:avLst/>
        </a:prstGeom>
        <a:solidFill>
          <a:schemeClr val="lt1">
            <a:hueOff val="0"/>
            <a:satOff val="0"/>
            <a:lumOff val="0"/>
            <a:alphaOff val="0"/>
          </a:schemeClr>
        </a:solidFill>
        <a:ln>
          <a:solidFill>
            <a:schemeClr val="tx2">
              <a:lumMod val="75000"/>
            </a:schemeClr>
          </a:solid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UEFA</a:t>
          </a:r>
        </a:p>
      </dsp:txBody>
      <dsp:txXfrm>
        <a:off x="1167319" y="1107"/>
        <a:ext cx="1981057" cy="603981"/>
      </dsp:txXfrm>
    </dsp:sp>
    <dsp:sp modelId="{7AF9E70F-D1AA-4EBD-A8FA-12FF01A3EF00}">
      <dsp:nvSpPr>
        <dsp:cNvPr id="0" name=""/>
        <dsp:cNvSpPr/>
      </dsp:nvSpPr>
      <dsp:spPr>
        <a:xfrm>
          <a:off x="1167319" y="756083"/>
          <a:ext cx="1981057" cy="603981"/>
        </a:xfrm>
        <a:prstGeom prst="rect">
          <a:avLst/>
        </a:prstGeom>
        <a:solidFill>
          <a:schemeClr val="lt1">
            <a:hueOff val="0"/>
            <a:satOff val="0"/>
            <a:lumOff val="0"/>
            <a:alphaOff val="0"/>
          </a:schemeClr>
        </a:solidFill>
        <a:ln>
          <a:solidFill>
            <a:schemeClr val="tx2">
              <a:lumMod val="75000"/>
            </a:schemeClr>
          </a:solid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CONMEBOL</a:t>
          </a:r>
        </a:p>
      </dsp:txBody>
      <dsp:txXfrm>
        <a:off x="1167319" y="756083"/>
        <a:ext cx="1981057" cy="603981"/>
      </dsp:txXfrm>
    </dsp:sp>
    <dsp:sp modelId="{28DC0264-2440-4706-BB57-575B7D35D8ED}">
      <dsp:nvSpPr>
        <dsp:cNvPr id="0" name=""/>
        <dsp:cNvSpPr/>
      </dsp:nvSpPr>
      <dsp:spPr>
        <a:xfrm>
          <a:off x="1167319" y="1511059"/>
          <a:ext cx="1981057" cy="603981"/>
        </a:xfrm>
        <a:prstGeom prst="rect">
          <a:avLst/>
        </a:prstGeom>
        <a:solidFill>
          <a:schemeClr val="lt1">
            <a:hueOff val="0"/>
            <a:satOff val="0"/>
            <a:lumOff val="0"/>
            <a:alphaOff val="0"/>
          </a:schemeClr>
        </a:solidFill>
        <a:ln>
          <a:solidFill>
            <a:schemeClr val="tx2">
              <a:lumMod val="75000"/>
            </a:schemeClr>
          </a:solid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a:t>CAF</a:t>
          </a:r>
          <a:endParaRPr lang="en-IN" sz="3100" kern="1200" dirty="0"/>
        </a:p>
      </dsp:txBody>
      <dsp:txXfrm>
        <a:off x="1167319" y="1511059"/>
        <a:ext cx="1981057" cy="603981"/>
      </dsp:txXfrm>
    </dsp:sp>
    <dsp:sp modelId="{722401CA-2E52-42FA-99C8-B09EE98317A5}">
      <dsp:nvSpPr>
        <dsp:cNvPr id="0" name=""/>
        <dsp:cNvSpPr/>
      </dsp:nvSpPr>
      <dsp:spPr>
        <a:xfrm>
          <a:off x="1167319" y="2266036"/>
          <a:ext cx="1981057" cy="603981"/>
        </a:xfrm>
        <a:prstGeom prst="rect">
          <a:avLst/>
        </a:prstGeom>
        <a:solidFill>
          <a:schemeClr val="lt1">
            <a:hueOff val="0"/>
            <a:satOff val="0"/>
            <a:lumOff val="0"/>
            <a:alphaOff val="0"/>
          </a:schemeClr>
        </a:solidFill>
        <a:ln>
          <a:solidFill>
            <a:schemeClr val="tx2">
              <a:lumMod val="75000"/>
            </a:schemeClr>
          </a:solid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CONCAF</a:t>
          </a:r>
        </a:p>
      </dsp:txBody>
      <dsp:txXfrm>
        <a:off x="1167319" y="2266036"/>
        <a:ext cx="1981057" cy="603981"/>
      </dsp:txXfrm>
    </dsp:sp>
    <dsp:sp modelId="{FB559155-4BE5-484D-9597-49642BEA4A26}">
      <dsp:nvSpPr>
        <dsp:cNvPr id="0" name=""/>
        <dsp:cNvSpPr/>
      </dsp:nvSpPr>
      <dsp:spPr>
        <a:xfrm>
          <a:off x="1167319" y="3021012"/>
          <a:ext cx="1981057" cy="603981"/>
        </a:xfrm>
        <a:prstGeom prst="rect">
          <a:avLst/>
        </a:prstGeom>
        <a:solidFill>
          <a:schemeClr val="lt1">
            <a:hueOff val="0"/>
            <a:satOff val="0"/>
            <a:lumOff val="0"/>
            <a:alphaOff val="0"/>
          </a:schemeClr>
        </a:solidFill>
        <a:ln>
          <a:solidFill>
            <a:schemeClr val="tx2">
              <a:lumMod val="75000"/>
            </a:schemeClr>
          </a:solid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a:t>AFC</a:t>
          </a:r>
          <a:endParaRPr lang="en-IN" sz="3100" kern="1200" dirty="0"/>
        </a:p>
      </dsp:txBody>
      <dsp:txXfrm>
        <a:off x="1167319" y="3021012"/>
        <a:ext cx="1981057" cy="603981"/>
      </dsp:txXfrm>
    </dsp:sp>
    <dsp:sp modelId="{A274796B-64AD-4304-87F0-F00D91D3383E}">
      <dsp:nvSpPr>
        <dsp:cNvPr id="0" name=""/>
        <dsp:cNvSpPr/>
      </dsp:nvSpPr>
      <dsp:spPr>
        <a:xfrm>
          <a:off x="1167319" y="3775988"/>
          <a:ext cx="1981057" cy="603981"/>
        </a:xfrm>
        <a:prstGeom prst="rect">
          <a:avLst/>
        </a:prstGeom>
        <a:solidFill>
          <a:schemeClr val="lt1">
            <a:hueOff val="0"/>
            <a:satOff val="0"/>
            <a:lumOff val="0"/>
            <a:alphaOff val="0"/>
          </a:schemeClr>
        </a:solidFill>
        <a:ln>
          <a:solidFill>
            <a:schemeClr val="tx2">
              <a:lumMod val="75000"/>
            </a:schemeClr>
          </a:solidFill>
        </a:ln>
        <a:effectLst/>
        <a:scene3d>
          <a:camera prst="isometricOffAxis1Right" zoom="95000"/>
          <a:lightRig rig="flat" dir="t"/>
        </a:scene3d>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en-IN" sz="3100" kern="1200" dirty="0"/>
            <a:t>OFC</a:t>
          </a:r>
        </a:p>
      </dsp:txBody>
      <dsp:txXfrm>
        <a:off x="1167319" y="3775988"/>
        <a:ext cx="1981057" cy="603981"/>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CA7D2-9B4D-421A-A5BE-2783BCDCC9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91017B-EBAC-40B1-9CA1-D8966DACA0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9345213-07F7-43FD-ADD4-EB0973EDFC33}"/>
              </a:ext>
            </a:extLst>
          </p:cNvPr>
          <p:cNvSpPr>
            <a:spLocks noGrp="1"/>
          </p:cNvSpPr>
          <p:nvPr>
            <p:ph type="dt" sz="half" idx="10"/>
          </p:nvPr>
        </p:nvSpPr>
        <p:spPr/>
        <p:txBody>
          <a:bodyPr/>
          <a:lstStyle/>
          <a:p>
            <a:fld id="{AEAAF41A-4C13-434A-9A8C-A96A8B6A2E0D}" type="datetimeFigureOut">
              <a:rPr lang="en-IN" smtClean="0"/>
              <a:t>28-03-2020</a:t>
            </a:fld>
            <a:endParaRPr lang="en-IN"/>
          </a:p>
        </p:txBody>
      </p:sp>
      <p:sp>
        <p:nvSpPr>
          <p:cNvPr id="5" name="Footer Placeholder 4">
            <a:extLst>
              <a:ext uri="{FF2B5EF4-FFF2-40B4-BE49-F238E27FC236}">
                <a16:creationId xmlns:a16="http://schemas.microsoft.com/office/drawing/2014/main" id="{90934918-62CB-4455-B7D1-02D882524B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49ACA9-DDAC-4561-91A4-1BEE57D7563C}"/>
              </a:ext>
            </a:extLst>
          </p:cNvPr>
          <p:cNvSpPr>
            <a:spLocks noGrp="1"/>
          </p:cNvSpPr>
          <p:nvPr>
            <p:ph type="sldNum" sz="quarter" idx="12"/>
          </p:nvPr>
        </p:nvSpPr>
        <p:spPr/>
        <p:txBody>
          <a:bodyPr/>
          <a:lstStyle/>
          <a:p>
            <a:fld id="{8FE566B2-A485-44D2-8302-F234924B7E9F}" type="slidenum">
              <a:rPr lang="en-IN" smtClean="0"/>
              <a:t>‹#›</a:t>
            </a:fld>
            <a:endParaRPr lang="en-IN"/>
          </a:p>
        </p:txBody>
      </p:sp>
    </p:spTree>
    <p:extLst>
      <p:ext uri="{BB962C8B-B14F-4D97-AF65-F5344CB8AC3E}">
        <p14:creationId xmlns:p14="http://schemas.microsoft.com/office/powerpoint/2010/main" val="2030700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3519-1A4A-4AED-B9EC-FF25FF6B88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7432AD2-D5B2-4A73-B37B-33ED7592BC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EDA475-C9B5-4BBB-87B1-9A31D1C0E2C5}"/>
              </a:ext>
            </a:extLst>
          </p:cNvPr>
          <p:cNvSpPr>
            <a:spLocks noGrp="1"/>
          </p:cNvSpPr>
          <p:nvPr>
            <p:ph type="dt" sz="half" idx="10"/>
          </p:nvPr>
        </p:nvSpPr>
        <p:spPr/>
        <p:txBody>
          <a:bodyPr/>
          <a:lstStyle/>
          <a:p>
            <a:fld id="{AEAAF41A-4C13-434A-9A8C-A96A8B6A2E0D}" type="datetimeFigureOut">
              <a:rPr lang="en-IN" smtClean="0"/>
              <a:t>28-03-2020</a:t>
            </a:fld>
            <a:endParaRPr lang="en-IN"/>
          </a:p>
        </p:txBody>
      </p:sp>
      <p:sp>
        <p:nvSpPr>
          <p:cNvPr id="5" name="Footer Placeholder 4">
            <a:extLst>
              <a:ext uri="{FF2B5EF4-FFF2-40B4-BE49-F238E27FC236}">
                <a16:creationId xmlns:a16="http://schemas.microsoft.com/office/drawing/2014/main" id="{F73EF594-DCA1-47ED-9CE9-91BA4C9C9B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CC3B47-0696-4B47-918B-65C9000EC83E}"/>
              </a:ext>
            </a:extLst>
          </p:cNvPr>
          <p:cNvSpPr>
            <a:spLocks noGrp="1"/>
          </p:cNvSpPr>
          <p:nvPr>
            <p:ph type="sldNum" sz="quarter" idx="12"/>
          </p:nvPr>
        </p:nvSpPr>
        <p:spPr/>
        <p:txBody>
          <a:bodyPr/>
          <a:lstStyle/>
          <a:p>
            <a:fld id="{8FE566B2-A485-44D2-8302-F234924B7E9F}" type="slidenum">
              <a:rPr lang="en-IN" smtClean="0"/>
              <a:t>‹#›</a:t>
            </a:fld>
            <a:endParaRPr lang="en-IN"/>
          </a:p>
        </p:txBody>
      </p:sp>
    </p:spTree>
    <p:extLst>
      <p:ext uri="{BB962C8B-B14F-4D97-AF65-F5344CB8AC3E}">
        <p14:creationId xmlns:p14="http://schemas.microsoft.com/office/powerpoint/2010/main" val="3092956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FCF7C-098C-4393-A8FA-4B1C9D1516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70B821-83E1-4E52-8E3D-2E3C5B7C20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9976E9-FBA3-4F40-89F7-FF3E32C173B4}"/>
              </a:ext>
            </a:extLst>
          </p:cNvPr>
          <p:cNvSpPr>
            <a:spLocks noGrp="1"/>
          </p:cNvSpPr>
          <p:nvPr>
            <p:ph type="dt" sz="half" idx="10"/>
          </p:nvPr>
        </p:nvSpPr>
        <p:spPr/>
        <p:txBody>
          <a:bodyPr/>
          <a:lstStyle/>
          <a:p>
            <a:fld id="{AEAAF41A-4C13-434A-9A8C-A96A8B6A2E0D}" type="datetimeFigureOut">
              <a:rPr lang="en-IN" smtClean="0"/>
              <a:t>28-03-2020</a:t>
            </a:fld>
            <a:endParaRPr lang="en-IN"/>
          </a:p>
        </p:txBody>
      </p:sp>
      <p:sp>
        <p:nvSpPr>
          <p:cNvPr id="5" name="Footer Placeholder 4">
            <a:extLst>
              <a:ext uri="{FF2B5EF4-FFF2-40B4-BE49-F238E27FC236}">
                <a16:creationId xmlns:a16="http://schemas.microsoft.com/office/drawing/2014/main" id="{D06082EA-4C04-410E-B94C-14E30DCB70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A11D5E-B9B2-4F0D-B15F-D9B37305E781}"/>
              </a:ext>
            </a:extLst>
          </p:cNvPr>
          <p:cNvSpPr>
            <a:spLocks noGrp="1"/>
          </p:cNvSpPr>
          <p:nvPr>
            <p:ph type="sldNum" sz="quarter" idx="12"/>
          </p:nvPr>
        </p:nvSpPr>
        <p:spPr/>
        <p:txBody>
          <a:bodyPr/>
          <a:lstStyle/>
          <a:p>
            <a:fld id="{8FE566B2-A485-44D2-8302-F234924B7E9F}" type="slidenum">
              <a:rPr lang="en-IN" smtClean="0"/>
              <a:t>‹#›</a:t>
            </a:fld>
            <a:endParaRPr lang="en-IN"/>
          </a:p>
        </p:txBody>
      </p:sp>
    </p:spTree>
    <p:extLst>
      <p:ext uri="{BB962C8B-B14F-4D97-AF65-F5344CB8AC3E}">
        <p14:creationId xmlns:p14="http://schemas.microsoft.com/office/powerpoint/2010/main" val="991408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E635-E92D-46A0-A30F-613A56D34A7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0AE651-DD1A-4F1A-882D-8BE693AE20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2F8BC4-BFE7-45C3-BC87-1CB546FBFC5C}"/>
              </a:ext>
            </a:extLst>
          </p:cNvPr>
          <p:cNvSpPr>
            <a:spLocks noGrp="1"/>
          </p:cNvSpPr>
          <p:nvPr>
            <p:ph type="dt" sz="half" idx="10"/>
          </p:nvPr>
        </p:nvSpPr>
        <p:spPr/>
        <p:txBody>
          <a:bodyPr/>
          <a:lstStyle/>
          <a:p>
            <a:fld id="{AEAAF41A-4C13-434A-9A8C-A96A8B6A2E0D}" type="datetimeFigureOut">
              <a:rPr lang="en-IN" smtClean="0"/>
              <a:t>28-03-2020</a:t>
            </a:fld>
            <a:endParaRPr lang="en-IN"/>
          </a:p>
        </p:txBody>
      </p:sp>
      <p:sp>
        <p:nvSpPr>
          <p:cNvPr id="5" name="Footer Placeholder 4">
            <a:extLst>
              <a:ext uri="{FF2B5EF4-FFF2-40B4-BE49-F238E27FC236}">
                <a16:creationId xmlns:a16="http://schemas.microsoft.com/office/drawing/2014/main" id="{F7B05BCF-87B6-42BF-ACFC-CABF60746A2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76B976-454A-49C4-9B6F-4522CB051353}"/>
              </a:ext>
            </a:extLst>
          </p:cNvPr>
          <p:cNvSpPr>
            <a:spLocks noGrp="1"/>
          </p:cNvSpPr>
          <p:nvPr>
            <p:ph type="sldNum" sz="quarter" idx="12"/>
          </p:nvPr>
        </p:nvSpPr>
        <p:spPr/>
        <p:txBody>
          <a:bodyPr/>
          <a:lstStyle/>
          <a:p>
            <a:fld id="{8FE566B2-A485-44D2-8302-F234924B7E9F}" type="slidenum">
              <a:rPr lang="en-IN" smtClean="0"/>
              <a:t>‹#›</a:t>
            </a:fld>
            <a:endParaRPr lang="en-IN"/>
          </a:p>
        </p:txBody>
      </p:sp>
    </p:spTree>
    <p:extLst>
      <p:ext uri="{BB962C8B-B14F-4D97-AF65-F5344CB8AC3E}">
        <p14:creationId xmlns:p14="http://schemas.microsoft.com/office/powerpoint/2010/main" val="2282483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5A52-8DD4-445D-A34D-8F19B6BCCE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26C59A-0D22-47E9-B20F-A37954A822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314AD3-1899-47DD-AFB1-DAD9A30FA74D}"/>
              </a:ext>
            </a:extLst>
          </p:cNvPr>
          <p:cNvSpPr>
            <a:spLocks noGrp="1"/>
          </p:cNvSpPr>
          <p:nvPr>
            <p:ph type="dt" sz="half" idx="10"/>
          </p:nvPr>
        </p:nvSpPr>
        <p:spPr/>
        <p:txBody>
          <a:bodyPr/>
          <a:lstStyle/>
          <a:p>
            <a:fld id="{AEAAF41A-4C13-434A-9A8C-A96A8B6A2E0D}" type="datetimeFigureOut">
              <a:rPr lang="en-IN" smtClean="0"/>
              <a:t>28-03-2020</a:t>
            </a:fld>
            <a:endParaRPr lang="en-IN"/>
          </a:p>
        </p:txBody>
      </p:sp>
      <p:sp>
        <p:nvSpPr>
          <p:cNvPr id="5" name="Footer Placeholder 4">
            <a:extLst>
              <a:ext uri="{FF2B5EF4-FFF2-40B4-BE49-F238E27FC236}">
                <a16:creationId xmlns:a16="http://schemas.microsoft.com/office/drawing/2014/main" id="{F94527E5-E0D8-459B-A0EA-0C5187A42E5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473E7B-D095-4C53-AA78-24E78827C9BA}"/>
              </a:ext>
            </a:extLst>
          </p:cNvPr>
          <p:cNvSpPr>
            <a:spLocks noGrp="1"/>
          </p:cNvSpPr>
          <p:nvPr>
            <p:ph type="sldNum" sz="quarter" idx="12"/>
          </p:nvPr>
        </p:nvSpPr>
        <p:spPr/>
        <p:txBody>
          <a:bodyPr/>
          <a:lstStyle/>
          <a:p>
            <a:fld id="{8FE566B2-A485-44D2-8302-F234924B7E9F}" type="slidenum">
              <a:rPr lang="en-IN" smtClean="0"/>
              <a:t>‹#›</a:t>
            </a:fld>
            <a:endParaRPr lang="en-IN"/>
          </a:p>
        </p:txBody>
      </p:sp>
    </p:spTree>
    <p:extLst>
      <p:ext uri="{BB962C8B-B14F-4D97-AF65-F5344CB8AC3E}">
        <p14:creationId xmlns:p14="http://schemas.microsoft.com/office/powerpoint/2010/main" val="251555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74A4F-2907-4D3F-AB31-A71BFD844A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AD9EE0-602D-4782-95D8-FFDC1A378C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ACD01-9B5C-4F32-BDDD-589148B777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CD17F66-2D7D-4DCD-8274-43A4523671B8}"/>
              </a:ext>
            </a:extLst>
          </p:cNvPr>
          <p:cNvSpPr>
            <a:spLocks noGrp="1"/>
          </p:cNvSpPr>
          <p:nvPr>
            <p:ph type="dt" sz="half" idx="10"/>
          </p:nvPr>
        </p:nvSpPr>
        <p:spPr/>
        <p:txBody>
          <a:bodyPr/>
          <a:lstStyle/>
          <a:p>
            <a:fld id="{AEAAF41A-4C13-434A-9A8C-A96A8B6A2E0D}" type="datetimeFigureOut">
              <a:rPr lang="en-IN" smtClean="0"/>
              <a:t>28-03-2020</a:t>
            </a:fld>
            <a:endParaRPr lang="en-IN"/>
          </a:p>
        </p:txBody>
      </p:sp>
      <p:sp>
        <p:nvSpPr>
          <p:cNvPr id="6" name="Footer Placeholder 5">
            <a:extLst>
              <a:ext uri="{FF2B5EF4-FFF2-40B4-BE49-F238E27FC236}">
                <a16:creationId xmlns:a16="http://schemas.microsoft.com/office/drawing/2014/main" id="{1EAA69A4-9F8C-430E-B3BC-59458F17FF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CE0D2E-87CA-40B2-A12F-4D5B1AD7A51D}"/>
              </a:ext>
            </a:extLst>
          </p:cNvPr>
          <p:cNvSpPr>
            <a:spLocks noGrp="1"/>
          </p:cNvSpPr>
          <p:nvPr>
            <p:ph type="sldNum" sz="quarter" idx="12"/>
          </p:nvPr>
        </p:nvSpPr>
        <p:spPr/>
        <p:txBody>
          <a:bodyPr/>
          <a:lstStyle/>
          <a:p>
            <a:fld id="{8FE566B2-A485-44D2-8302-F234924B7E9F}" type="slidenum">
              <a:rPr lang="en-IN" smtClean="0"/>
              <a:t>‹#›</a:t>
            </a:fld>
            <a:endParaRPr lang="en-IN"/>
          </a:p>
        </p:txBody>
      </p:sp>
    </p:spTree>
    <p:extLst>
      <p:ext uri="{BB962C8B-B14F-4D97-AF65-F5344CB8AC3E}">
        <p14:creationId xmlns:p14="http://schemas.microsoft.com/office/powerpoint/2010/main" val="1523172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E3799-CC06-402C-AB68-9DD75FB3B7C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EB03276-6FEE-44B9-92A1-C973C9D11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5E7D49-F0AC-4DBB-B684-217320BD72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0270A54-D183-44B9-AD0B-95FF53EC81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537E8E-CD25-4F40-A7E2-090AE450F8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2BEE1B1-5137-408E-A7CA-6E6C2455BD35}"/>
              </a:ext>
            </a:extLst>
          </p:cNvPr>
          <p:cNvSpPr>
            <a:spLocks noGrp="1"/>
          </p:cNvSpPr>
          <p:nvPr>
            <p:ph type="dt" sz="half" idx="10"/>
          </p:nvPr>
        </p:nvSpPr>
        <p:spPr/>
        <p:txBody>
          <a:bodyPr/>
          <a:lstStyle/>
          <a:p>
            <a:fld id="{AEAAF41A-4C13-434A-9A8C-A96A8B6A2E0D}" type="datetimeFigureOut">
              <a:rPr lang="en-IN" smtClean="0"/>
              <a:t>28-03-2020</a:t>
            </a:fld>
            <a:endParaRPr lang="en-IN"/>
          </a:p>
        </p:txBody>
      </p:sp>
      <p:sp>
        <p:nvSpPr>
          <p:cNvPr id="8" name="Footer Placeholder 7">
            <a:extLst>
              <a:ext uri="{FF2B5EF4-FFF2-40B4-BE49-F238E27FC236}">
                <a16:creationId xmlns:a16="http://schemas.microsoft.com/office/drawing/2014/main" id="{3B569699-AAF6-42A0-8CA1-9BFC9DD1AD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C72BDA-1D83-4F66-ABE8-D4D25835D6E1}"/>
              </a:ext>
            </a:extLst>
          </p:cNvPr>
          <p:cNvSpPr>
            <a:spLocks noGrp="1"/>
          </p:cNvSpPr>
          <p:nvPr>
            <p:ph type="sldNum" sz="quarter" idx="12"/>
          </p:nvPr>
        </p:nvSpPr>
        <p:spPr/>
        <p:txBody>
          <a:bodyPr/>
          <a:lstStyle/>
          <a:p>
            <a:fld id="{8FE566B2-A485-44D2-8302-F234924B7E9F}" type="slidenum">
              <a:rPr lang="en-IN" smtClean="0"/>
              <a:t>‹#›</a:t>
            </a:fld>
            <a:endParaRPr lang="en-IN"/>
          </a:p>
        </p:txBody>
      </p:sp>
    </p:spTree>
    <p:extLst>
      <p:ext uri="{BB962C8B-B14F-4D97-AF65-F5344CB8AC3E}">
        <p14:creationId xmlns:p14="http://schemas.microsoft.com/office/powerpoint/2010/main" val="3444694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DCF4B-D625-4F71-8A60-9BCF15D95B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69EB23-3534-48D5-A0D3-2AC19A086AA6}"/>
              </a:ext>
            </a:extLst>
          </p:cNvPr>
          <p:cNvSpPr>
            <a:spLocks noGrp="1"/>
          </p:cNvSpPr>
          <p:nvPr>
            <p:ph type="dt" sz="half" idx="10"/>
          </p:nvPr>
        </p:nvSpPr>
        <p:spPr/>
        <p:txBody>
          <a:bodyPr/>
          <a:lstStyle/>
          <a:p>
            <a:fld id="{AEAAF41A-4C13-434A-9A8C-A96A8B6A2E0D}" type="datetimeFigureOut">
              <a:rPr lang="en-IN" smtClean="0"/>
              <a:t>28-03-2020</a:t>
            </a:fld>
            <a:endParaRPr lang="en-IN"/>
          </a:p>
        </p:txBody>
      </p:sp>
      <p:sp>
        <p:nvSpPr>
          <p:cNvPr id="4" name="Footer Placeholder 3">
            <a:extLst>
              <a:ext uri="{FF2B5EF4-FFF2-40B4-BE49-F238E27FC236}">
                <a16:creationId xmlns:a16="http://schemas.microsoft.com/office/drawing/2014/main" id="{1B4910B8-135C-43C5-973C-AA564F089C5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FD6C4C5-1AAA-44DE-9904-79501AE6B410}"/>
              </a:ext>
            </a:extLst>
          </p:cNvPr>
          <p:cNvSpPr>
            <a:spLocks noGrp="1"/>
          </p:cNvSpPr>
          <p:nvPr>
            <p:ph type="sldNum" sz="quarter" idx="12"/>
          </p:nvPr>
        </p:nvSpPr>
        <p:spPr/>
        <p:txBody>
          <a:bodyPr/>
          <a:lstStyle/>
          <a:p>
            <a:fld id="{8FE566B2-A485-44D2-8302-F234924B7E9F}" type="slidenum">
              <a:rPr lang="en-IN" smtClean="0"/>
              <a:t>‹#›</a:t>
            </a:fld>
            <a:endParaRPr lang="en-IN"/>
          </a:p>
        </p:txBody>
      </p:sp>
    </p:spTree>
    <p:extLst>
      <p:ext uri="{BB962C8B-B14F-4D97-AF65-F5344CB8AC3E}">
        <p14:creationId xmlns:p14="http://schemas.microsoft.com/office/powerpoint/2010/main" val="93268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2E99DB-D93B-4C70-AA40-A6BD58DCE229}"/>
              </a:ext>
            </a:extLst>
          </p:cNvPr>
          <p:cNvSpPr>
            <a:spLocks noGrp="1"/>
          </p:cNvSpPr>
          <p:nvPr>
            <p:ph type="dt" sz="half" idx="10"/>
          </p:nvPr>
        </p:nvSpPr>
        <p:spPr/>
        <p:txBody>
          <a:bodyPr/>
          <a:lstStyle/>
          <a:p>
            <a:fld id="{AEAAF41A-4C13-434A-9A8C-A96A8B6A2E0D}" type="datetimeFigureOut">
              <a:rPr lang="en-IN" smtClean="0"/>
              <a:t>28-03-2020</a:t>
            </a:fld>
            <a:endParaRPr lang="en-IN"/>
          </a:p>
        </p:txBody>
      </p:sp>
      <p:sp>
        <p:nvSpPr>
          <p:cNvPr id="3" name="Footer Placeholder 2">
            <a:extLst>
              <a:ext uri="{FF2B5EF4-FFF2-40B4-BE49-F238E27FC236}">
                <a16:creationId xmlns:a16="http://schemas.microsoft.com/office/drawing/2014/main" id="{F20250FB-111C-4DCC-B94C-8D9123F316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1CFBB1E-391C-4848-AE14-82B0581BB0B6}"/>
              </a:ext>
            </a:extLst>
          </p:cNvPr>
          <p:cNvSpPr>
            <a:spLocks noGrp="1"/>
          </p:cNvSpPr>
          <p:nvPr>
            <p:ph type="sldNum" sz="quarter" idx="12"/>
          </p:nvPr>
        </p:nvSpPr>
        <p:spPr/>
        <p:txBody>
          <a:bodyPr/>
          <a:lstStyle/>
          <a:p>
            <a:fld id="{8FE566B2-A485-44D2-8302-F234924B7E9F}" type="slidenum">
              <a:rPr lang="en-IN" smtClean="0"/>
              <a:t>‹#›</a:t>
            </a:fld>
            <a:endParaRPr lang="en-IN"/>
          </a:p>
        </p:txBody>
      </p:sp>
    </p:spTree>
    <p:extLst>
      <p:ext uri="{BB962C8B-B14F-4D97-AF65-F5344CB8AC3E}">
        <p14:creationId xmlns:p14="http://schemas.microsoft.com/office/powerpoint/2010/main" val="1445507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BCD24-189A-4574-91E3-E9BF05894C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8B1977-656A-4002-83D5-81ED6CC57C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8A4C2C4-4567-40CB-82A3-A01E552C2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CE234E-5781-457A-AA04-32AA282E5523}"/>
              </a:ext>
            </a:extLst>
          </p:cNvPr>
          <p:cNvSpPr>
            <a:spLocks noGrp="1"/>
          </p:cNvSpPr>
          <p:nvPr>
            <p:ph type="dt" sz="half" idx="10"/>
          </p:nvPr>
        </p:nvSpPr>
        <p:spPr/>
        <p:txBody>
          <a:bodyPr/>
          <a:lstStyle/>
          <a:p>
            <a:fld id="{AEAAF41A-4C13-434A-9A8C-A96A8B6A2E0D}" type="datetimeFigureOut">
              <a:rPr lang="en-IN" smtClean="0"/>
              <a:t>28-03-2020</a:t>
            </a:fld>
            <a:endParaRPr lang="en-IN"/>
          </a:p>
        </p:txBody>
      </p:sp>
      <p:sp>
        <p:nvSpPr>
          <p:cNvPr id="6" name="Footer Placeholder 5">
            <a:extLst>
              <a:ext uri="{FF2B5EF4-FFF2-40B4-BE49-F238E27FC236}">
                <a16:creationId xmlns:a16="http://schemas.microsoft.com/office/drawing/2014/main" id="{7EAF4CEA-7885-4200-8521-D78FE77684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22CED9-3052-4645-89A2-73D13A898DBA}"/>
              </a:ext>
            </a:extLst>
          </p:cNvPr>
          <p:cNvSpPr>
            <a:spLocks noGrp="1"/>
          </p:cNvSpPr>
          <p:nvPr>
            <p:ph type="sldNum" sz="quarter" idx="12"/>
          </p:nvPr>
        </p:nvSpPr>
        <p:spPr/>
        <p:txBody>
          <a:bodyPr/>
          <a:lstStyle/>
          <a:p>
            <a:fld id="{8FE566B2-A485-44D2-8302-F234924B7E9F}" type="slidenum">
              <a:rPr lang="en-IN" smtClean="0"/>
              <a:t>‹#›</a:t>
            </a:fld>
            <a:endParaRPr lang="en-IN"/>
          </a:p>
        </p:txBody>
      </p:sp>
    </p:spTree>
    <p:extLst>
      <p:ext uri="{BB962C8B-B14F-4D97-AF65-F5344CB8AC3E}">
        <p14:creationId xmlns:p14="http://schemas.microsoft.com/office/powerpoint/2010/main" val="1723819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C74A0-2923-49AC-9C36-6B2690881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3F3ACB-23DF-4E52-83B2-C160B8D8F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83CC1F2-BDB8-4873-BAF8-9DD9C1DA96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DD0A7A-BBDB-4F6F-B2FA-A3DB953DC025}"/>
              </a:ext>
            </a:extLst>
          </p:cNvPr>
          <p:cNvSpPr>
            <a:spLocks noGrp="1"/>
          </p:cNvSpPr>
          <p:nvPr>
            <p:ph type="dt" sz="half" idx="10"/>
          </p:nvPr>
        </p:nvSpPr>
        <p:spPr/>
        <p:txBody>
          <a:bodyPr/>
          <a:lstStyle/>
          <a:p>
            <a:fld id="{AEAAF41A-4C13-434A-9A8C-A96A8B6A2E0D}" type="datetimeFigureOut">
              <a:rPr lang="en-IN" smtClean="0"/>
              <a:t>28-03-2020</a:t>
            </a:fld>
            <a:endParaRPr lang="en-IN"/>
          </a:p>
        </p:txBody>
      </p:sp>
      <p:sp>
        <p:nvSpPr>
          <p:cNvPr id="6" name="Footer Placeholder 5">
            <a:extLst>
              <a:ext uri="{FF2B5EF4-FFF2-40B4-BE49-F238E27FC236}">
                <a16:creationId xmlns:a16="http://schemas.microsoft.com/office/drawing/2014/main" id="{8F0CA6AA-E0EA-41A2-95A6-06C745EBD4A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A772B1-847D-48BE-BF56-73DDD70D4890}"/>
              </a:ext>
            </a:extLst>
          </p:cNvPr>
          <p:cNvSpPr>
            <a:spLocks noGrp="1"/>
          </p:cNvSpPr>
          <p:nvPr>
            <p:ph type="sldNum" sz="quarter" idx="12"/>
          </p:nvPr>
        </p:nvSpPr>
        <p:spPr/>
        <p:txBody>
          <a:bodyPr/>
          <a:lstStyle/>
          <a:p>
            <a:fld id="{8FE566B2-A485-44D2-8302-F234924B7E9F}" type="slidenum">
              <a:rPr lang="en-IN" smtClean="0"/>
              <a:t>‹#›</a:t>
            </a:fld>
            <a:endParaRPr lang="en-IN"/>
          </a:p>
        </p:txBody>
      </p:sp>
    </p:spTree>
    <p:extLst>
      <p:ext uri="{BB962C8B-B14F-4D97-AF65-F5344CB8AC3E}">
        <p14:creationId xmlns:p14="http://schemas.microsoft.com/office/powerpoint/2010/main" val="995445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0A2014-C99B-4809-A71E-9C81B36316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093B19A-F256-4A61-B673-68A9823EF4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2D6A34-8D4A-4150-99A0-26A0F2028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AAF41A-4C13-434A-9A8C-A96A8B6A2E0D}" type="datetimeFigureOut">
              <a:rPr lang="en-IN" smtClean="0"/>
              <a:t>28-03-2020</a:t>
            </a:fld>
            <a:endParaRPr lang="en-IN"/>
          </a:p>
        </p:txBody>
      </p:sp>
      <p:sp>
        <p:nvSpPr>
          <p:cNvPr id="5" name="Footer Placeholder 4">
            <a:extLst>
              <a:ext uri="{FF2B5EF4-FFF2-40B4-BE49-F238E27FC236}">
                <a16:creationId xmlns:a16="http://schemas.microsoft.com/office/drawing/2014/main" id="{98A66900-F0C7-495C-AE93-4A246858C8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378427A-598C-4B8D-BB40-702675F899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E566B2-A485-44D2-8302-F234924B7E9F}" type="slidenum">
              <a:rPr lang="en-IN" smtClean="0"/>
              <a:t>‹#›</a:t>
            </a:fld>
            <a:endParaRPr lang="en-IN"/>
          </a:p>
        </p:txBody>
      </p:sp>
    </p:spTree>
    <p:extLst>
      <p:ext uri="{BB962C8B-B14F-4D97-AF65-F5344CB8AC3E}">
        <p14:creationId xmlns:p14="http://schemas.microsoft.com/office/powerpoint/2010/main" val="2909867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advClick="0" advTm="5000">
        <p159:morph option="byObject"/>
      </p:transition>
    </mc:Choice>
    <mc:Fallback xmlns="">
      <p:transition spd="slow" advClick="0" advTm="5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openxmlformats.org/officeDocument/2006/relationships/slideLayout" Target="../slideLayouts/slideLayout7.xml"/><Relationship Id="rId4" Type="http://schemas.openxmlformats.org/officeDocument/2006/relationships/audio" Target="../media/media2.m4a"/></Relationships>
</file>

<file path=ppt/slides/_rels/slide1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3.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17/06/relationships/model3d" Target="../media/model3d2.glb"/><Relationship Id="rId7" Type="http://schemas.microsoft.com/office/2017/06/relationships/model3d" Target="../media/model3d4.glb"/><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17/06/relationships/model3d" Target="../media/model3d3.glb"/><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microsoft.com/office/2017/06/relationships/model3d" Target="../media/model3d5.glb"/><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7.svg"/><Relationship Id="rId7" Type="http://schemas.openxmlformats.org/officeDocument/2006/relationships/diagramColors" Target="../diagrams/colors1.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3D Stadium Animation (3D Soccer, 3D Football) - YouTube">
            <a:hlinkClick r:id="" action="ppaction://media"/>
            <a:extLst>
              <a:ext uri="{FF2B5EF4-FFF2-40B4-BE49-F238E27FC236}">
                <a16:creationId xmlns:a16="http://schemas.microsoft.com/office/drawing/2014/main" id="{FB4B05D8-5195-4D90-AA7A-0B38BBB2EE1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0"/>
            <a:ext cx="12192000" cy="6858000"/>
          </a:xfrm>
          <a:prstGeom prst="rect">
            <a:avLst/>
          </a:prstGeom>
        </p:spPr>
      </p:pic>
      <p:pic>
        <p:nvPicPr>
          <p:cNvPr id="6" name="y2mate.com - The official UEFA Champions League anthem_Eef69_st5oI">
            <a:hlinkClick r:id="" action="ppaction://media"/>
            <a:extLst>
              <a:ext uri="{FF2B5EF4-FFF2-40B4-BE49-F238E27FC236}">
                <a16:creationId xmlns:a16="http://schemas.microsoft.com/office/drawing/2014/main" id="{A720CABD-7702-4C18-B283-DCF3982DE2B8}"/>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415724" y="312155"/>
            <a:ext cx="487363" cy="487363"/>
          </a:xfrm>
          <a:prstGeom prst="rect">
            <a:avLst/>
          </a:prstGeom>
        </p:spPr>
      </p:pic>
    </p:spTree>
    <p:extLst>
      <p:ext uri="{BB962C8B-B14F-4D97-AF65-F5344CB8AC3E}">
        <p14:creationId xmlns:p14="http://schemas.microsoft.com/office/powerpoint/2010/main" val="1584185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44000">
        <p159:morph option="byObject"/>
      </p:transition>
    </mc:Choice>
    <mc:Fallback xmlns="">
      <p:transition spd="slow" advClick="0" advTm="4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51" fill="hold"/>
                                        <p:tgtEl>
                                          <p:spTgt spid="5"/>
                                        </p:tgtEl>
                                      </p:cBhvr>
                                    </p:cmd>
                                  </p:childTnLst>
                                </p:cTn>
                              </p:par>
                            </p:childTnLst>
                          </p:cTn>
                        </p:par>
                        <p:par>
                          <p:cTn id="7" fill="hold">
                            <p:stCondLst>
                              <p:cond delay="43251"/>
                            </p:stCondLst>
                            <p:childTnLst>
                              <p:par>
                                <p:cTn id="8" presetID="1" presetClass="mediacall" presetSubtype="0" fill="hold" nodeType="afterEffect">
                                  <p:stCondLst>
                                    <p:cond delay="0"/>
                                  </p:stCondLst>
                                  <p:childTnLs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audio>
              <p:cMediaNode vol="80000" numSld="999">
                <p:cTn id="16"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CEE965-038C-4902-9953-A9144BF73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E13C146F-D317-47D4-88A2-BC4E9215CD3E}"/>
              </a:ext>
            </a:extLst>
          </p:cNvPr>
          <p:cNvSpPr txBox="1"/>
          <p:nvPr/>
        </p:nvSpPr>
        <p:spPr>
          <a:xfrm>
            <a:off x="798652" y="2286280"/>
            <a:ext cx="6280565" cy="1862048"/>
          </a:xfrm>
          <a:prstGeom prst="rect">
            <a:avLst/>
          </a:prstGeom>
          <a:noFill/>
        </p:spPr>
        <p:txBody>
          <a:bodyPr wrap="none" rtlCol="0">
            <a:spAutoFit/>
          </a:bodyPr>
          <a:lstStyle/>
          <a:p>
            <a:r>
              <a:rPr lang="en-IN" sz="11500" dirty="0">
                <a:solidFill>
                  <a:schemeClr val="bg1"/>
                </a:solidFill>
                <a:latin typeface="orange juice" panose="02000000000000000000" pitchFamily="2" charset="0"/>
              </a:rPr>
              <a:t>Thank You</a:t>
            </a:r>
          </a:p>
        </p:txBody>
      </p:sp>
      <p:sp>
        <p:nvSpPr>
          <p:cNvPr id="2" name="TextBox 1">
            <a:extLst>
              <a:ext uri="{FF2B5EF4-FFF2-40B4-BE49-F238E27FC236}">
                <a16:creationId xmlns:a16="http://schemas.microsoft.com/office/drawing/2014/main" id="{569042E0-3054-470A-B2FF-4BE9A899055C}"/>
              </a:ext>
            </a:extLst>
          </p:cNvPr>
          <p:cNvSpPr txBox="1"/>
          <p:nvPr/>
        </p:nvSpPr>
        <p:spPr>
          <a:xfrm>
            <a:off x="9170633" y="5743852"/>
            <a:ext cx="2734324" cy="861774"/>
          </a:xfrm>
          <a:prstGeom prst="rect">
            <a:avLst/>
          </a:prstGeom>
          <a:noFill/>
        </p:spPr>
        <p:txBody>
          <a:bodyPr wrap="square" rtlCol="0">
            <a:spAutoFit/>
          </a:bodyPr>
          <a:lstStyle/>
          <a:p>
            <a:r>
              <a:rPr lang="en-IN" sz="1600" dirty="0">
                <a:solidFill>
                  <a:schemeClr val="bg1"/>
                </a:solidFill>
                <a:latin typeface="Segoe Script" panose="030B0504020000000003" pitchFamily="66" charset="0"/>
              </a:rPr>
              <a:t>OUSNIK POLLEY</a:t>
            </a:r>
          </a:p>
          <a:p>
            <a:r>
              <a:rPr lang="en-IN" sz="1600" dirty="0">
                <a:solidFill>
                  <a:schemeClr val="bg1"/>
                </a:solidFill>
                <a:latin typeface="Segoe Script" panose="030B0504020000000003" pitchFamily="66" charset="0"/>
              </a:rPr>
              <a:t>RA1711003011018</a:t>
            </a:r>
          </a:p>
          <a:p>
            <a:r>
              <a:rPr lang="en-IN" sz="1600" dirty="0">
                <a:solidFill>
                  <a:schemeClr val="bg1"/>
                </a:solidFill>
                <a:latin typeface="Segoe Script" panose="030B0504020000000003" pitchFamily="66" charset="0"/>
              </a:rPr>
              <a:t>D2-TP602</a:t>
            </a:r>
          </a:p>
        </p:txBody>
      </p:sp>
    </p:spTree>
    <p:extLst>
      <p:ext uri="{BB962C8B-B14F-4D97-AF65-F5344CB8AC3E}">
        <p14:creationId xmlns:p14="http://schemas.microsoft.com/office/powerpoint/2010/main" val="2763900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Click="0" advTm="5000">
        <p15:prstTrans prst="origami"/>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anim calcmode="lin" valueType="num">
                                      <p:cBhvr>
                                        <p:cTn id="8" dur="3000" fill="hold"/>
                                        <p:tgtEl>
                                          <p:spTgt spid="6"/>
                                        </p:tgtEl>
                                        <p:attrNameLst>
                                          <p:attrName>ppt_w</p:attrName>
                                        </p:attrNameLst>
                                      </p:cBhvr>
                                      <p:tavLst>
                                        <p:tav tm="0" fmla="#ppt_w*sin(2.5*pi*$)">
                                          <p:val>
                                            <p:fltVal val="0"/>
                                          </p:val>
                                        </p:tav>
                                        <p:tav tm="100000">
                                          <p:val>
                                            <p:fltVal val="1"/>
                                          </p:val>
                                        </p:tav>
                                      </p:tavLst>
                                    </p:anim>
                                    <p:anim calcmode="lin" valueType="num">
                                      <p:cBhvr>
                                        <p:cTn id="9" dur="3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6B3F-EE73-4774-B61A-7A5A9E60646D}"/>
              </a:ext>
            </a:extLst>
          </p:cNvPr>
          <p:cNvSpPr>
            <a:spLocks noGrp="1"/>
          </p:cNvSpPr>
          <p:nvPr>
            <p:ph type="ctrTitle"/>
          </p:nvPr>
        </p:nvSpPr>
        <p:spPr>
          <a:xfrm>
            <a:off x="1524000" y="222738"/>
            <a:ext cx="9144000" cy="2387600"/>
          </a:xfrm>
        </p:spPr>
        <p:txBody>
          <a:bodyPr>
            <a:normAutofit/>
          </a:bodyPr>
          <a:lstStyle/>
          <a:p>
            <a:r>
              <a:rPr lang="en-IN" sz="8800" dirty="0">
                <a:solidFill>
                  <a:schemeClr val="bg1"/>
                </a:solidFill>
                <a:latin typeface="28 Days Later" panose="020B0603050302020204" pitchFamily="34" charset="0"/>
              </a:rPr>
              <a:t>FOOTBALL</a:t>
            </a:r>
          </a:p>
        </p:txBody>
      </p:sp>
      <p:sp>
        <p:nvSpPr>
          <p:cNvPr id="3" name="Subtitle 2">
            <a:extLst>
              <a:ext uri="{FF2B5EF4-FFF2-40B4-BE49-F238E27FC236}">
                <a16:creationId xmlns:a16="http://schemas.microsoft.com/office/drawing/2014/main" id="{05B4784B-F91A-47FB-8398-2F5A7A3FEABD}"/>
              </a:ext>
            </a:extLst>
          </p:cNvPr>
          <p:cNvSpPr>
            <a:spLocks noGrp="1"/>
          </p:cNvSpPr>
          <p:nvPr>
            <p:ph type="subTitle" idx="1"/>
          </p:nvPr>
        </p:nvSpPr>
        <p:spPr>
          <a:xfrm>
            <a:off x="1524000" y="5736493"/>
            <a:ext cx="9144000" cy="898769"/>
          </a:xfrm>
        </p:spPr>
        <p:txBody>
          <a:bodyPr/>
          <a:lstStyle/>
          <a:p>
            <a:r>
              <a:rPr lang="en-IN" dirty="0">
                <a:solidFill>
                  <a:schemeClr val="bg1"/>
                </a:solidFill>
                <a:latin typeface="Ferret Face Condensed Italic" pitchFamily="2" charset="0"/>
              </a:rPr>
              <a:t>	MULTIMEDIA TOOLS AND APPLICATIONS (25IT343E)</a:t>
            </a:r>
          </a:p>
        </p:txBody>
      </p:sp>
      <mc:AlternateContent xmlns:mc="http://schemas.openxmlformats.org/markup-compatibility/2006">
        <mc:Choice xmlns:am3d="http://schemas.microsoft.com/office/drawing/2017/model3d" Requires="am3d">
          <p:graphicFrame>
            <p:nvGraphicFramePr>
              <p:cNvPr id="7" name="3D Model 6" descr="Soccer Ball">
                <a:extLst>
                  <a:ext uri="{FF2B5EF4-FFF2-40B4-BE49-F238E27FC236}">
                    <a16:creationId xmlns:a16="http://schemas.microsoft.com/office/drawing/2014/main" id="{D7A268D6-69DD-4F29-9BB1-26A7ECEF6593}"/>
                  </a:ext>
                </a:extLst>
              </p:cNvPr>
              <p:cNvGraphicFramePr>
                <a:graphicFrameLocks noChangeAspect="1"/>
              </p:cNvGraphicFramePr>
              <p:nvPr>
                <p:extLst>
                  <p:ext uri="{D42A27DB-BD31-4B8C-83A1-F6EECF244321}">
                    <p14:modId xmlns:p14="http://schemas.microsoft.com/office/powerpoint/2010/main" val="3722191189"/>
                  </p:ext>
                </p:extLst>
              </p:nvPr>
            </p:nvGraphicFramePr>
            <p:xfrm>
              <a:off x="2542427" y="1508759"/>
              <a:ext cx="1074037" cy="1101578"/>
            </p:xfrm>
            <a:graphic>
              <a:graphicData uri="http://schemas.microsoft.com/office/drawing/2017/model3d">
                <am3d:model3d r:embed="rId3">
                  <am3d:spPr>
                    <a:xfrm>
                      <a:off x="0" y="0"/>
                      <a:ext cx="1074037" cy="1101578"/>
                    </a:xfrm>
                    <a:prstGeom prst="rect">
                      <a:avLst/>
                    </a:prstGeom>
                  </am3d:spPr>
                  <am3d:camera>
                    <am3d:pos x="0" y="0" z="80473454"/>
                    <am3d:up dx="0" dy="36000000" dz="0"/>
                    <am3d:lookAt x="0" y="0" z="0"/>
                    <am3d:perspective fov="2700000"/>
                  </am3d:camera>
                  <am3d:trans>
                    <am3d:meterPerModelUnit n="4355582" d="1000000"/>
                    <am3d:preTrans dx="-418415" dy="-17743133" dz="-163931"/>
                    <am3d:scale>
                      <am3d:sx n="1000000" d="1000000"/>
                      <am3d:sy n="1000000" d="1000000"/>
                      <am3d:sz n="1000000" d="1000000"/>
                    </am3d:scale>
                    <am3d:rot ax="3381579" ay="-522320" az="-768861"/>
                    <am3d:postTrans dx="0" dy="0" dz="0"/>
                  </am3d:trans>
                  <am3d:raster rName="Office3DRenderer" rVer="16.0.8326">
                    <am3d:blip r:embed="rId4"/>
                  </am3d:raster>
                  <am3d:objViewport viewportSz="17349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occer Ball">
                <a:extLst>
                  <a:ext uri="{FF2B5EF4-FFF2-40B4-BE49-F238E27FC236}">
                    <a16:creationId xmlns:a16="http://schemas.microsoft.com/office/drawing/2014/main" id="{D7A268D6-69DD-4F29-9BB1-26A7ECEF6593}"/>
                  </a:ext>
                </a:extLst>
              </p:cNvPr>
              <p:cNvPicPr>
                <a:picLocks noGrp="1" noRot="1" noChangeAspect="1" noMove="1" noResize="1" noEditPoints="1" noAdjustHandles="1" noChangeArrowheads="1" noChangeShapeType="1" noCrop="1"/>
              </p:cNvPicPr>
              <p:nvPr/>
            </p:nvPicPr>
            <p:blipFill>
              <a:blip r:embed="rId4"/>
              <a:stretch>
                <a:fillRect/>
              </a:stretch>
            </p:blipFill>
            <p:spPr>
              <a:xfrm>
                <a:off x="2542427" y="1508759"/>
                <a:ext cx="1074037" cy="11015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Soccer Ball">
                <a:extLst>
                  <a:ext uri="{FF2B5EF4-FFF2-40B4-BE49-F238E27FC236}">
                    <a16:creationId xmlns:a16="http://schemas.microsoft.com/office/drawing/2014/main" id="{0B53DE9F-778A-4EAC-9EA5-27BE0067B8E1}"/>
                  </a:ext>
                </a:extLst>
              </p:cNvPr>
              <p:cNvGraphicFramePr>
                <a:graphicFrameLocks noChangeAspect="1"/>
              </p:cNvGraphicFramePr>
              <p:nvPr>
                <p:extLst>
                  <p:ext uri="{D42A27DB-BD31-4B8C-83A1-F6EECF244321}">
                    <p14:modId xmlns:p14="http://schemas.microsoft.com/office/powerpoint/2010/main" val="1198702998"/>
                  </p:ext>
                </p:extLst>
              </p:nvPr>
            </p:nvGraphicFramePr>
            <p:xfrm flipH="1">
              <a:off x="8575538" y="1508759"/>
              <a:ext cx="1074035" cy="1071328"/>
            </p:xfrm>
            <a:graphic>
              <a:graphicData uri="http://schemas.microsoft.com/office/drawing/2017/model3d">
                <am3d:model3d r:embed="rId3">
                  <am3d:spPr>
                    <a:xfrm flipH="1">
                      <a:off x="0" y="0"/>
                      <a:ext cx="1074035" cy="1071328"/>
                    </a:xfrm>
                    <a:prstGeom prst="rect">
                      <a:avLst/>
                    </a:prstGeom>
                  </am3d:spPr>
                  <am3d:camera>
                    <am3d:pos x="0" y="0" z="80473454"/>
                    <am3d:up dx="0" dy="36000000" dz="0"/>
                    <am3d:lookAt x="0" y="0" z="0"/>
                    <am3d:perspective fov="2700000"/>
                  </am3d:camera>
                  <am3d:trans>
                    <am3d:meterPerModelUnit n="4355582" d="1000000"/>
                    <am3d:preTrans dx="-418415" dy="-17743133" dz="-163931"/>
                    <am3d:scale>
                      <am3d:sx n="1000000" d="1000000"/>
                      <am3d:sy n="1000000" d="1000000"/>
                      <am3d:sz n="1000000" d="1000000"/>
                    </am3d:scale>
                    <am3d:rot ax="3381579" ay="-522320" az="-768861"/>
                    <am3d:postTrans dx="0" dy="0" dz="0"/>
                  </am3d:trans>
                  <am3d:raster rName="Office3DRenderer" rVer="16.0.8326">
                    <am3d:blip r:embed="rId5"/>
                  </am3d:raster>
                  <am3d:objViewport viewportSz="17349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occer Ball">
                <a:extLst>
                  <a:ext uri="{FF2B5EF4-FFF2-40B4-BE49-F238E27FC236}">
                    <a16:creationId xmlns:a16="http://schemas.microsoft.com/office/drawing/2014/main" id="{0B53DE9F-778A-4EAC-9EA5-27BE0067B8E1}"/>
                  </a:ext>
                </a:extLst>
              </p:cNvPr>
              <p:cNvPicPr>
                <a:picLocks noGrp="1" noRot="1" noChangeAspect="1" noMove="1" noResize="1" noEditPoints="1" noAdjustHandles="1" noChangeArrowheads="1" noChangeShapeType="1" noCrop="1"/>
              </p:cNvPicPr>
              <p:nvPr/>
            </p:nvPicPr>
            <p:blipFill>
              <a:blip r:embed="rId5"/>
              <a:stretch>
                <a:fillRect/>
              </a:stretch>
            </p:blipFill>
            <p:spPr>
              <a:xfrm flipH="1">
                <a:off x="8575538" y="1508759"/>
                <a:ext cx="1074035" cy="1071328"/>
              </a:xfrm>
              <a:prstGeom prst="rect">
                <a:avLst/>
              </a:prstGeom>
            </p:spPr>
          </p:pic>
        </mc:Fallback>
      </mc:AlternateContent>
    </p:spTree>
    <p:extLst>
      <p:ext uri="{BB962C8B-B14F-4D97-AF65-F5344CB8AC3E}">
        <p14:creationId xmlns:p14="http://schemas.microsoft.com/office/powerpoint/2010/main" val="559316784"/>
      </p:ext>
    </p:extLst>
  </p:cSld>
  <p:clrMapOvr>
    <a:masterClrMapping/>
  </p:clrMapOvr>
  <mc:AlternateContent xmlns:mc="http://schemas.openxmlformats.org/markup-compatibility/2006" xmlns:p14="http://schemas.microsoft.com/office/powerpoint/2010/main">
    <mc:Choice Requires="p14">
      <p:transition spd="slow" advClick="0" advTm="10000">
        <p14:flash/>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02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additive="sum">
                                        <p:cTn id="8" dur="2000" fill="hold"/>
                                        <p:tgtEl>
                                          <p:spTgt spid="7"/>
                                        </p:tgtEl>
                                        <p:attrNameLst>
                                          <p:attrName>3d.view.rotation.x</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9" dur="2000" fill="hold"/>
                                        <p:tgtEl>
                                          <p:spTgt spid="7"/>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2000" fill="hold"/>
                                        <p:tgtEl>
                                          <p:spTgt spid="7"/>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2000" fill="hold"/>
                                        <p:tgtEl>
                                          <p:spTgt spid="7"/>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37" presetClass="emph" presetSubtype="1024" repeatCount="indefinite" fill="hold" nodeType="withEffect">
                                  <p:stCondLst>
                                    <p:cond delay="0"/>
                                  </p:stCondLst>
                                  <p:childTnLst>
                                    <p:animRot by="21600000">
                                      <p:cBhvr>
                                        <p:cTn id="13" dur="3000" fill="hold"/>
                                        <p:tgtEl>
                                          <p:spTgt spid="7"/>
                                        </p:tgtEl>
                                        <p:attrNameLst>
                                          <p:attrName>3d.view.rotation.x</p:attrName>
                                        </p:attrNameLst>
                                      </p:cBhvr>
                                    </p:animRot>
                                  </p:childTnLst>
                                </p:cTn>
                              </p:par>
                              <p:par>
                                <p:cTn id="14" presetID="60" presetClass="entr" presetSubtype="1024"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anim calcmode="lin" valueType="num">
                                      <p:cBhvr additive="sum">
                                        <p:cTn id="17" dur="2000" fill="hold"/>
                                        <p:tgtEl>
                                          <p:spTgt spid="8"/>
                                        </p:tgtEl>
                                        <p:attrNameLst>
                                          <p:attrName>3d.view.rotation.x</p:attrName>
                                        </p:attrNameLst>
                                      </p:cBhvr>
                                      <p:tavLst>
                                        <p:tav tm="0">
                                          <p:val>
                                            <p:fltVal val="-40"/>
                                          </p:val>
                                        </p:tav>
                                        <p:tav tm="3330">
                                          <p:val>
                                            <p:fltVal val="-39.8698"/>
                                          </p:val>
                                        </p:tav>
                                        <p:tav tm="6660">
                                          <p:val>
                                            <p:fltVal val="-39.4913"/>
                                          </p:val>
                                        </p:tav>
                                        <p:tav tm="9990">
                                          <p:val>
                                            <p:fltVal val="-38.8821"/>
                                          </p:val>
                                        </p:tav>
                                        <p:tav tm="13320">
                                          <p:val>
                                            <p:fltVal val="-38.0599"/>
                                          </p:val>
                                        </p:tav>
                                        <p:tav tm="16650">
                                          <p:val>
                                            <p:fltVal val="-37.0425"/>
                                          </p:val>
                                        </p:tav>
                                        <p:tav tm="19970">
                                          <p:val>
                                            <p:fltVal val="-35.8515"/>
                                          </p:val>
                                        </p:tav>
                                        <p:tav tm="23290">
                                          <p:val>
                                            <p:fltVal val="-34.5015"/>
                                          </p:val>
                                        </p:tav>
                                        <p:tav tm="26620">
                                          <p:val>
                                            <p:fltVal val="-33.0055"/>
                                          </p:val>
                                        </p:tav>
                                        <p:tav tm="29950">
                                          <p:val>
                                            <p:fltVal val="-31.3851"/>
                                          </p:val>
                                        </p:tav>
                                        <p:tav tm="33280">
                                          <p:val>
                                            <p:fltVal val="-29.658"/>
                                          </p:val>
                                        </p:tav>
                                        <p:tav tm="36610">
                                          <p:val>
                                            <p:fltVal val="-27.8419"/>
                                          </p:val>
                                        </p:tav>
                                        <p:tav tm="39940">
                                          <p:val>
                                            <p:fltVal val="-25.9545"/>
                                          </p:val>
                                        </p:tav>
                                        <p:tav tm="43270">
                                          <p:val>
                                            <p:fltVal val="-24.0136"/>
                                          </p:val>
                                        </p:tav>
                                        <p:tav tm="46600">
                                          <p:val>
                                            <p:fltVal val="-22.0368"/>
                                          </p:val>
                                        </p:tav>
                                        <p:tav tm="49930">
                                          <p:val>
                                            <p:fltVal val="-20.0419"/>
                                          </p:val>
                                        </p:tav>
                                        <p:tav tm="53250">
                                          <p:val>
                                            <p:fltVal val="-18.0527"/>
                                          </p:val>
                                        </p:tav>
                                        <p:tav tm="56580">
                                          <p:val>
                                            <p:fltVal val="-16.0747"/>
                                          </p:val>
                                        </p:tav>
                                        <p:tav tm="59900">
                                          <p:val>
                                            <p:fltVal val="-14.1376"/>
                                          </p:val>
                                        </p:tav>
                                        <p:tav tm="63220">
                                          <p:val>
                                            <p:fltVal val="-12.2528"/>
                                          </p:val>
                                        </p:tav>
                                        <p:tav tm="66540">
                                          <p:val>
                                            <p:fltVal val="-10.4379"/>
                                          </p:val>
                                        </p:tav>
                                        <p:tav tm="69870">
                                          <p:val>
                                            <p:fltVal val="-8.7056"/>
                                          </p:val>
                                        </p:tav>
                                        <p:tav tm="73190">
                                          <p:val>
                                            <p:fltVal val="-7.0836"/>
                                          </p:val>
                                        </p:tav>
                                        <p:tav tm="76510">
                                          <p:val>
                                            <p:fltVal val="-5.5844"/>
                                          </p:val>
                                        </p:tav>
                                        <p:tav tm="79830">
                                          <p:val>
                                            <p:fltVal val="-4.2254"/>
                                          </p:val>
                                        </p:tav>
                                        <p:tav tm="83160">
                                          <p:val>
                                            <p:fltVal val="-3.0209"/>
                                          </p:val>
                                        </p:tav>
                                        <p:tav tm="86480">
                                          <p:val>
                                            <p:fltVal val="-1.9957"/>
                                          </p:val>
                                        </p:tav>
                                        <p:tav tm="89800">
                                          <p:val>
                                            <p:fltVal val="-1.1635"/>
                                          </p:val>
                                        </p:tav>
                                        <p:tav tm="93120">
                                          <p:val>
                                            <p:fltVal val="-0.5419"/>
                                          </p:val>
                                        </p:tav>
                                        <p:tav tm="96450">
                                          <p:val>
                                            <p:fltVal val="-0.1476"/>
                                          </p:val>
                                        </p:tav>
                                        <p:tav tm="100000">
                                          <p:val>
                                            <p:fltVal val="0"/>
                                          </p:val>
                                        </p:tav>
                                      </p:tavLst>
                                    </p:anim>
                                    <p:anim calcmode="lin" valueType="num">
                                      <p:cBhvr additive="mult">
                                        <p:cTn id="18" dur="2000" fill="hold"/>
                                        <p:tgtEl>
                                          <p:spTgt spid="8"/>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2000" fill="hold"/>
                                        <p:tgtEl>
                                          <p:spTgt spid="8"/>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2000" fill="hold"/>
                                        <p:tgtEl>
                                          <p:spTgt spid="8"/>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21" presetID="37" presetClass="emph" presetSubtype="1024" repeatCount="indefinite" fill="hold" nodeType="withEffect">
                                  <p:stCondLst>
                                    <p:cond delay="0"/>
                                  </p:stCondLst>
                                  <p:childTnLst>
                                    <p:animRot by="21600000">
                                      <p:cBhvr>
                                        <p:cTn id="22" dur="3000" fill="hold"/>
                                        <p:tgtEl>
                                          <p:spTgt spid="8"/>
                                        </p:tgtEl>
                                        <p:attrNameLst>
                                          <p:attrName>3d.view.rotation.x</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7B37A3-2B4C-476F-825A-659B5BF36E17}"/>
              </a:ext>
            </a:extLst>
          </p:cNvPr>
          <p:cNvPicPr>
            <a:picLocks noChangeAspect="1"/>
          </p:cNvPicPr>
          <p:nvPr/>
        </p:nvPicPr>
        <p:blipFill>
          <a:blip r:embed="rId2"/>
          <a:stretch>
            <a:fillRect/>
          </a:stretch>
        </p:blipFill>
        <p:spPr>
          <a:xfrm>
            <a:off x="0" y="0"/>
            <a:ext cx="12192000" cy="6858000"/>
          </a:xfrm>
          <a:prstGeom prst="rect">
            <a:avLst/>
          </a:prstGeom>
        </p:spPr>
      </p:pic>
      <p:sp>
        <p:nvSpPr>
          <p:cNvPr id="5" name="Content Placeholder 2">
            <a:extLst>
              <a:ext uri="{FF2B5EF4-FFF2-40B4-BE49-F238E27FC236}">
                <a16:creationId xmlns:a16="http://schemas.microsoft.com/office/drawing/2014/main" id="{3E4EEF76-F0FE-4DB8-A1C2-E9400D4F6E7B}"/>
              </a:ext>
            </a:extLst>
          </p:cNvPr>
          <p:cNvSpPr>
            <a:spLocks noGrp="1"/>
          </p:cNvSpPr>
          <p:nvPr>
            <p:ph idx="1"/>
          </p:nvPr>
        </p:nvSpPr>
        <p:spPr>
          <a:xfrm>
            <a:off x="497890" y="4364638"/>
            <a:ext cx="5598110" cy="2071673"/>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numCol="1">
            <a:normAutofit/>
          </a:bodyPr>
          <a:lstStyle/>
          <a:p>
            <a:pPr marL="0" indent="0" algn="just">
              <a:buNone/>
            </a:pPr>
            <a:r>
              <a:rPr lang="en-GB" sz="2000" dirty="0">
                <a:solidFill>
                  <a:schemeClr val="bg1"/>
                </a:solidFill>
                <a:effectLst>
                  <a:glow rad="63500">
                    <a:schemeClr val="accent5">
                      <a:satMod val="175000"/>
                      <a:alpha val="40000"/>
                    </a:schemeClr>
                  </a:glow>
                </a:effectLst>
                <a:latin typeface="+mj-lt"/>
              </a:rPr>
              <a:t>Association football, more commonly known as football or soccer, is a team sport played with a spherical ball between two teams of 11 players. It is played by approximately 250 million players in over 200 countries and dependencies, making it the world's most popular sport. </a:t>
            </a:r>
            <a:endParaRPr lang="en-IN" sz="2000" dirty="0">
              <a:solidFill>
                <a:schemeClr val="bg1"/>
              </a:solidFill>
              <a:effectLst>
                <a:glow rad="63500">
                  <a:schemeClr val="accent5">
                    <a:satMod val="175000"/>
                    <a:alpha val="40000"/>
                  </a:schemeClr>
                </a:glow>
              </a:effectLst>
              <a:latin typeface="+mj-lt"/>
            </a:endParaRPr>
          </a:p>
        </p:txBody>
      </p:sp>
    </p:spTree>
    <p:extLst>
      <p:ext uri="{BB962C8B-B14F-4D97-AF65-F5344CB8AC3E}">
        <p14:creationId xmlns:p14="http://schemas.microsoft.com/office/powerpoint/2010/main" val="1383796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5000">
        <p15:prstTrans prst="curtains"/>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down)">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down)">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A8A92C-98ED-446B-A97C-EC28E4CD26F5}"/>
              </a:ext>
            </a:extLst>
          </p:cNvPr>
          <p:cNvPicPr>
            <a:picLocks noChangeAspect="1"/>
          </p:cNvPicPr>
          <p:nvPr/>
        </p:nvPicPr>
        <p:blipFill rotWithShape="1">
          <a:blip r:embed="rId2">
            <a:extLst>
              <a:ext uri="{28A0092B-C50C-407E-A947-70E740481C1C}">
                <a14:useLocalDpi xmlns:a14="http://schemas.microsoft.com/office/drawing/2010/main" val="0"/>
              </a:ext>
            </a:extLst>
          </a:blip>
          <a:srcRect t="19904" b="4446"/>
          <a:stretch/>
        </p:blipFill>
        <p:spPr>
          <a:xfrm>
            <a:off x="-1" y="0"/>
            <a:ext cx="12192001" cy="6858000"/>
          </a:xfrm>
          <a:prstGeom prst="rect">
            <a:avLst/>
          </a:prstGeom>
        </p:spPr>
      </p:pic>
      <mc:AlternateContent xmlns:mc="http://schemas.openxmlformats.org/markup-compatibility/2006">
        <mc:Choice xmlns:am3d="http://schemas.microsoft.com/office/drawing/2017/model3d" Requires="am3d">
          <p:graphicFrame>
            <p:nvGraphicFramePr>
              <p:cNvPr id="5" name="3D Model 4" descr="Soccer Goal">
                <a:extLst>
                  <a:ext uri="{FF2B5EF4-FFF2-40B4-BE49-F238E27FC236}">
                    <a16:creationId xmlns:a16="http://schemas.microsoft.com/office/drawing/2014/main" id="{41F9D9F9-34FA-4510-A92C-EEA4435AB138}"/>
                  </a:ext>
                </a:extLst>
              </p:cNvPr>
              <p:cNvGraphicFramePr>
                <a:graphicFrameLocks noChangeAspect="1"/>
              </p:cNvGraphicFramePr>
              <p:nvPr>
                <p:extLst>
                  <p:ext uri="{D42A27DB-BD31-4B8C-83A1-F6EECF244321}">
                    <p14:modId xmlns:p14="http://schemas.microsoft.com/office/powerpoint/2010/main" val="3457844906"/>
                  </p:ext>
                </p:extLst>
              </p:nvPr>
            </p:nvGraphicFramePr>
            <p:xfrm>
              <a:off x="594360" y="3045494"/>
              <a:ext cx="4923461" cy="3161652"/>
            </p:xfrm>
            <a:graphic>
              <a:graphicData uri="http://schemas.microsoft.com/office/drawing/2017/model3d">
                <am3d:model3d r:embed="rId3">
                  <am3d:spPr>
                    <a:xfrm>
                      <a:off x="0" y="0"/>
                      <a:ext cx="4923461" cy="3161652"/>
                    </a:xfrm>
                    <a:prstGeom prst="rect">
                      <a:avLst/>
                    </a:prstGeom>
                  </am3d:spPr>
                  <am3d:camera>
                    <am3d:pos x="0" y="0" z="51808515"/>
                    <am3d:up dx="0" dy="36000000" dz="0"/>
                    <am3d:lookAt x="0" y="0" z="0"/>
                    <am3d:perspective fov="2700000"/>
                  </am3d:camera>
                  <am3d:trans>
                    <am3d:meterPerModelUnit n="136612" d="1000000"/>
                    <am3d:preTrans dx="0" dy="-5901639" dz="0"/>
                    <am3d:scale>
                      <am3d:sx n="1000000" d="1000000"/>
                      <am3d:sy n="1000000" d="1000000"/>
                      <am3d:sz n="1000000" d="1000000"/>
                    </am3d:scale>
                    <am3d:rot ax="824688" ay="3093973" az="650786"/>
                    <am3d:postTrans dx="0" dy="0" dz="0"/>
                  </am3d:trans>
                  <am3d:raster rName="Office3DRenderer" rVer="16.0.8326">
                    <am3d:blip r:embed="rId4"/>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Soccer Goal">
                <a:extLst>
                  <a:ext uri="{FF2B5EF4-FFF2-40B4-BE49-F238E27FC236}">
                    <a16:creationId xmlns:a16="http://schemas.microsoft.com/office/drawing/2014/main" id="{41F9D9F9-34FA-4510-A92C-EEA4435AB138}"/>
                  </a:ext>
                </a:extLst>
              </p:cNvPr>
              <p:cNvPicPr>
                <a:picLocks noGrp="1" noRot="1" noChangeAspect="1" noMove="1" noResize="1" noEditPoints="1" noAdjustHandles="1" noChangeArrowheads="1" noChangeShapeType="1" noCrop="1"/>
              </p:cNvPicPr>
              <p:nvPr/>
            </p:nvPicPr>
            <p:blipFill>
              <a:blip r:embed="rId4"/>
              <a:stretch>
                <a:fillRect/>
              </a:stretch>
            </p:blipFill>
            <p:spPr>
              <a:xfrm>
                <a:off x="594360" y="3045494"/>
                <a:ext cx="4923461" cy="31616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Football Soccer Ball">
                <a:extLst>
                  <a:ext uri="{FF2B5EF4-FFF2-40B4-BE49-F238E27FC236}">
                    <a16:creationId xmlns:a16="http://schemas.microsoft.com/office/drawing/2014/main" id="{B1F9D96E-A370-4139-A3DB-17988F819338}"/>
                  </a:ext>
                </a:extLst>
              </p:cNvPr>
              <p:cNvGraphicFramePr>
                <a:graphicFrameLocks noChangeAspect="1"/>
              </p:cNvGraphicFramePr>
              <p:nvPr>
                <p:extLst>
                  <p:ext uri="{D42A27DB-BD31-4B8C-83A1-F6EECF244321}">
                    <p14:modId xmlns:p14="http://schemas.microsoft.com/office/powerpoint/2010/main" val="1002306953"/>
                  </p:ext>
                </p:extLst>
              </p:nvPr>
            </p:nvGraphicFramePr>
            <p:xfrm>
              <a:off x="8614785" y="4612749"/>
              <a:ext cx="788567" cy="788567"/>
            </p:xfrm>
            <a:graphic>
              <a:graphicData uri="http://schemas.microsoft.com/office/drawing/2017/model3d">
                <am3d:model3d r:embed="rId5">
                  <am3d:spPr>
                    <a:xfrm>
                      <a:off x="0" y="0"/>
                      <a:ext cx="788567" cy="788567"/>
                    </a:xfrm>
                    <a:prstGeom prst="rect">
                      <a:avLst/>
                    </a:prstGeom>
                  </am3d:spPr>
                  <am3d:camera>
                    <am3d:pos x="0" y="0" z="81469202"/>
                    <am3d:up dx="0" dy="36000000" dz="0"/>
                    <am3d:lookAt x="0" y="0" z="0"/>
                    <am3d:perspective fov="2700000"/>
                  </am3d:camera>
                  <am3d:trans>
                    <am3d:meterPerModelUnit n="3692271" d="1000000"/>
                    <am3d:preTrans dx="0" dy="0" dz="0"/>
                    <am3d:scale>
                      <am3d:sx n="1000000" d="1000000"/>
                      <am3d:sy n="1000000" d="1000000"/>
                      <am3d:sz n="1000000" d="1000000"/>
                    </am3d:scale>
                    <am3d:rot ax="481671" ay="-1570564" az="-213600"/>
                    <am3d:postTrans dx="0" dy="0" dz="0"/>
                  </am3d:trans>
                  <am3d:raster rName="Office3DRenderer" rVer="16.0.8326">
                    <am3d:blip r:embed="rId6"/>
                  </am3d:raster>
                  <am3d:objViewport viewportSz="13016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Football Soccer Ball">
                <a:extLst>
                  <a:ext uri="{FF2B5EF4-FFF2-40B4-BE49-F238E27FC236}">
                    <a16:creationId xmlns:a16="http://schemas.microsoft.com/office/drawing/2014/main" id="{B1F9D96E-A370-4139-A3DB-17988F819338}"/>
                  </a:ext>
                </a:extLst>
              </p:cNvPr>
              <p:cNvPicPr>
                <a:picLocks noGrp="1" noRot="1" noChangeAspect="1" noMove="1" noResize="1" noEditPoints="1" noAdjustHandles="1" noChangeArrowheads="1" noChangeShapeType="1" noCrop="1"/>
              </p:cNvPicPr>
              <p:nvPr/>
            </p:nvPicPr>
            <p:blipFill>
              <a:blip r:embed="rId6"/>
              <a:stretch>
                <a:fillRect/>
              </a:stretch>
            </p:blipFill>
            <p:spPr>
              <a:xfrm>
                <a:off x="8614785" y="4612749"/>
                <a:ext cx="788567" cy="788567"/>
              </a:xfrm>
              <a:prstGeom prst="rect">
                <a:avLst/>
              </a:prstGeom>
            </p:spPr>
          </p:pic>
        </mc:Fallback>
      </mc:AlternateContent>
      <p:sp>
        <p:nvSpPr>
          <p:cNvPr id="14" name="Rectangle 13">
            <a:extLst>
              <a:ext uri="{FF2B5EF4-FFF2-40B4-BE49-F238E27FC236}">
                <a16:creationId xmlns:a16="http://schemas.microsoft.com/office/drawing/2014/main" id="{CCFCB559-000F-43BD-AEA1-CFE65EF55FDE}"/>
              </a:ext>
            </a:extLst>
          </p:cNvPr>
          <p:cNvSpPr/>
          <p:nvPr/>
        </p:nvSpPr>
        <p:spPr>
          <a:xfrm>
            <a:off x="685527" y="775984"/>
            <a:ext cx="7459980" cy="1815882"/>
          </a:xfrm>
          <a:prstGeom prst="rect">
            <a:avLst/>
          </a:prstGeom>
        </p:spPr>
        <p:txBody>
          <a:bodyPr wrap="square">
            <a:spAutoFit/>
          </a:bodyPr>
          <a:lstStyle/>
          <a:p>
            <a:r>
              <a:rPr lang="en-GB" sz="2800" dirty="0">
                <a:solidFill>
                  <a:schemeClr val="bg1"/>
                </a:solidFill>
                <a:latin typeface="+mj-lt"/>
              </a:rPr>
              <a:t>The game is played on a rectangular field called a pitch with a goal at each end. The objective of the game is to score by moving the ball beyond the goal line into the opposing goal. </a:t>
            </a:r>
            <a:endParaRPr lang="en-IN" sz="2800" dirty="0">
              <a:latin typeface="+mj-lt"/>
            </a:endParaRPr>
          </a:p>
        </p:txBody>
      </p:sp>
      <mc:AlternateContent xmlns:mc="http://schemas.openxmlformats.org/markup-compatibility/2006">
        <mc:Choice xmlns:am3d="http://schemas.microsoft.com/office/drawing/2017/model3d" Requires="am3d">
          <p:graphicFrame>
            <p:nvGraphicFramePr>
              <p:cNvPr id="2" name="3D Model 1" descr="Robot with Boom Box">
                <a:extLst>
                  <a:ext uri="{FF2B5EF4-FFF2-40B4-BE49-F238E27FC236}">
                    <a16:creationId xmlns:a16="http://schemas.microsoft.com/office/drawing/2014/main" id="{C4D4FB31-0DED-44FD-A018-184A49A2873C}"/>
                  </a:ext>
                </a:extLst>
              </p:cNvPr>
              <p:cNvGraphicFramePr>
                <a:graphicFrameLocks noChangeAspect="1"/>
              </p:cNvGraphicFramePr>
              <p:nvPr>
                <p:extLst>
                  <p:ext uri="{D42A27DB-BD31-4B8C-83A1-F6EECF244321}">
                    <p14:modId xmlns:p14="http://schemas.microsoft.com/office/powerpoint/2010/main" val="3966020725"/>
                  </p:ext>
                </p:extLst>
              </p:nvPr>
            </p:nvGraphicFramePr>
            <p:xfrm rot="20106317">
              <a:off x="8835446" y="2693025"/>
              <a:ext cx="2666615" cy="3866590"/>
            </p:xfrm>
            <a:graphic>
              <a:graphicData uri="http://schemas.microsoft.com/office/drawing/2017/model3d">
                <am3d:model3d r:embed="rId7">
                  <am3d:spPr>
                    <a:xfrm rot="20106317">
                      <a:off x="0" y="0"/>
                      <a:ext cx="2666615" cy="3866590"/>
                    </a:xfrm>
                    <a:prstGeom prst="rect">
                      <a:avLst/>
                    </a:prstGeom>
                  </am3d:spPr>
                  <am3d:camera>
                    <am3d:pos x="0" y="0" z="60674018"/>
                    <am3d:up dx="0" dy="36000000" dz="0"/>
                    <am3d:lookAt x="0" y="0" z="0"/>
                    <am3d:perspective fov="2700000"/>
                  </am3d:camera>
                  <am3d:trans>
                    <am3d:meterPerModelUnit n="3539691" d="1000000"/>
                    <am3d:preTrans dx="2031084" dy="-17994368" dz="-4671980"/>
                    <am3d:scale>
                      <am3d:sx n="1000000" d="1000000"/>
                      <am3d:sy n="1000000" d="1000000"/>
                      <am3d:sz n="1000000" d="1000000"/>
                    </am3d:scale>
                    <am3d:rot ax="4704074" ay="-4880841" az="-4696291"/>
                    <am3d:postTrans dx="0" dy="0" dz="0"/>
                  </am3d:trans>
                  <am3d:raster rName="Office3DRenderer" rVer="16.0.8326">
                    <am3d:blip r:embed="rId8"/>
                  </am3d:raster>
                  <am3d:objViewport viewportSz="4837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Robot with Boom Box">
                <a:extLst>
                  <a:ext uri="{FF2B5EF4-FFF2-40B4-BE49-F238E27FC236}">
                    <a16:creationId xmlns:a16="http://schemas.microsoft.com/office/drawing/2014/main" id="{C4D4FB31-0DED-44FD-A018-184A49A2873C}"/>
                  </a:ext>
                </a:extLst>
              </p:cNvPr>
              <p:cNvPicPr>
                <a:picLocks noGrp="1" noRot="1" noChangeAspect="1" noMove="1" noResize="1" noEditPoints="1" noAdjustHandles="1" noChangeArrowheads="1" noChangeShapeType="1" noCrop="1"/>
              </p:cNvPicPr>
              <p:nvPr/>
            </p:nvPicPr>
            <p:blipFill>
              <a:blip r:embed="rId8"/>
              <a:stretch>
                <a:fillRect/>
              </a:stretch>
            </p:blipFill>
            <p:spPr>
              <a:xfrm rot="20106317">
                <a:off x="8835446" y="2693025"/>
                <a:ext cx="2666615" cy="3866590"/>
              </a:xfrm>
              <a:prstGeom prst="rect">
                <a:avLst/>
              </a:prstGeom>
            </p:spPr>
          </p:pic>
        </mc:Fallback>
      </mc:AlternateContent>
    </p:spTree>
    <p:extLst>
      <p:ext uri="{BB962C8B-B14F-4D97-AF65-F5344CB8AC3E}">
        <p14:creationId xmlns:p14="http://schemas.microsoft.com/office/powerpoint/2010/main" val="1376413669"/>
      </p:ext>
    </p:extLst>
  </p:cSld>
  <p:clrMapOvr>
    <a:masterClrMapping/>
  </p:clrMapOvr>
  <p:transition spd="med" advTm="500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39" presetClass="emph" presetSubtype="2" fill="hold" nodeType="withEffect">
                                  <p:stCondLst>
                                    <p:cond delay="0"/>
                                  </p:stCondLst>
                                  <p:childTnLst>
                                    <p:anim calcmode="lin" valueType="num">
                                      <p:cBhvr additive="sum">
                                        <p:cTn id="9" dur="2000" fill="hold"/>
                                        <p:tgtEl>
                                          <p:spTgt spid="8"/>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0" dur="2000" fill="hold"/>
                                        <p:tgtEl>
                                          <p:spTgt spid="8"/>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1" dur="2000" fill="hold"/>
                                        <p:tgtEl>
                                          <p:spTgt spid="8"/>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2" dur="2000" fill="hold"/>
                                        <p:tgtEl>
                                          <p:spTgt spid="8"/>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3" dur="2000" fill="hold"/>
                                        <p:tgtEl>
                                          <p:spTgt spid="8"/>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par>
                          <p:cTn id="14" fill="hold">
                            <p:stCondLst>
                              <p:cond delay="2000"/>
                            </p:stCondLst>
                            <p:childTnLst>
                              <p:par>
                                <p:cTn id="15" presetID="37" presetClass="emph" presetSubtype="128" fill="hold" nodeType="afterEffect">
                                  <p:stCondLst>
                                    <p:cond delay="0"/>
                                  </p:stCondLst>
                                  <p:childTnLst>
                                    <p:animRot by="21600000">
                                      <p:cBhvr>
                                        <p:cTn id="16" dur="2000" fill="hold"/>
                                        <p:tgtEl>
                                          <p:spTgt spid="8"/>
                                        </p:tgtEl>
                                        <p:attrNameLst>
                                          <p:attrName>3d.view.rotation.y</p:attrName>
                                        </p:attrNameLst>
                                      </p:cBhvr>
                                    </p:animRot>
                                  </p:childTnLst>
                                </p:cTn>
                              </p:par>
                              <p:par>
                                <p:cTn id="17" presetID="37" presetClass="path" presetSubtype="0" accel="50000" decel="50000" fill="hold" nodeType="withEffect">
                                  <p:stCondLst>
                                    <p:cond delay="0"/>
                                  </p:stCondLst>
                                  <p:childTnLst>
                                    <p:animMotion origin="layout" path="M 1.45833E-6 -4.07407E-6 L -0.12826 0.11227 C -0.15482 0.1382 -0.19479 0.15278 -0.23685 0.15278 C -0.28451 0.15278 -0.32279 0.1382 -0.34922 0.11227 L -0.47656 -4.07407E-6 " pathEditMode="fixed" rAng="0" ptsTypes="AAAAA">
                                      <p:cBhvr>
                                        <p:cTn id="18" dur="2000" fill="hold"/>
                                        <p:tgtEl>
                                          <p:spTgt spid="8"/>
                                        </p:tgtEl>
                                        <p:attrNameLst>
                                          <p:attrName>ppt_x</p:attrName>
                                          <p:attrName>ppt_y</p:attrName>
                                        </p:attrNameLst>
                                      </p:cBhvr>
                                      <p:rCtr x="-23828" y="7639"/>
                                    </p:animMotion>
                                  </p:childTnLst>
                                </p:cTn>
                              </p:par>
                            </p:childTnLst>
                          </p:cTn>
                        </p:par>
                        <p:par>
                          <p:cTn id="19" fill="hold">
                            <p:stCondLst>
                              <p:cond delay="4000"/>
                            </p:stCondLst>
                            <p:childTnLst>
                              <p:par>
                                <p:cTn id="20" presetID="37" presetClass="emph" presetSubtype="128" repeatCount="indefinite" fill="hold" nodeType="afterEffect">
                                  <p:stCondLst>
                                    <p:cond delay="0"/>
                                  </p:stCondLst>
                                  <p:childTnLst>
                                    <p:animRot by="21600000">
                                      <p:cBhvr>
                                        <p:cTn id="21" dur="2000" fill="hold"/>
                                        <p:tgtEl>
                                          <p:spTgt spid="8"/>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9C90FD-06A7-4319-AB89-AEEB10914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CD3AD19-3961-4274-B952-F8E893056A10}"/>
              </a:ext>
            </a:extLst>
          </p:cNvPr>
          <p:cNvSpPr/>
          <p:nvPr/>
        </p:nvSpPr>
        <p:spPr>
          <a:xfrm>
            <a:off x="6169152" y="4019324"/>
            <a:ext cx="5334000" cy="2062103"/>
          </a:xfrm>
          <a:prstGeom prst="rect">
            <a:avLst/>
          </a:prstGeom>
          <a:solidFill>
            <a:schemeClr val="dk1">
              <a:alpha val="82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GB" sz="1600" b="1" dirty="0">
                <a:solidFill>
                  <a:schemeClr val="bg1"/>
                </a:solidFill>
                <a:latin typeface="+mj-lt"/>
              </a:rPr>
              <a:t>Players are not allowed to touch the ball with hands or arms while it is in play, except for the goalkeepers within the penalty area. Other players mainly use their feet to strike or pass the ball, but may also use any other part of their body except the hands and the arms. The team that scores most goals by the end of the match wins. If the score is level at the end of the game, either a draw is declared or the game goes into extra time or a penalty shootout depending on the format of the competition. </a:t>
            </a:r>
            <a:endParaRPr lang="en-IN" sz="1600" b="1" dirty="0">
              <a:solidFill>
                <a:schemeClr val="bg1"/>
              </a:solidFill>
              <a:latin typeface="+mj-lt"/>
            </a:endParaRPr>
          </a:p>
        </p:txBody>
      </p:sp>
    </p:spTree>
    <p:extLst>
      <p:ext uri="{BB962C8B-B14F-4D97-AF65-F5344CB8AC3E}">
        <p14:creationId xmlns:p14="http://schemas.microsoft.com/office/powerpoint/2010/main" val="1920321084"/>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7C96AF3-518A-4010-808C-AF6D220AF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78746"/>
          </a:xfrm>
          <a:prstGeom prst="rect">
            <a:avLst/>
          </a:prstGeom>
        </p:spPr>
      </p:pic>
      <p:sp>
        <p:nvSpPr>
          <p:cNvPr id="4" name="Rectangle 3">
            <a:extLst>
              <a:ext uri="{FF2B5EF4-FFF2-40B4-BE49-F238E27FC236}">
                <a16:creationId xmlns:a16="http://schemas.microsoft.com/office/drawing/2014/main" id="{F452CA55-752C-4B94-9860-33C5D0AF1859}"/>
              </a:ext>
            </a:extLst>
          </p:cNvPr>
          <p:cNvSpPr/>
          <p:nvPr/>
        </p:nvSpPr>
        <p:spPr>
          <a:xfrm>
            <a:off x="506251" y="478993"/>
            <a:ext cx="6340530" cy="5262979"/>
          </a:xfrm>
          <a:prstGeom prst="rect">
            <a:avLst/>
          </a:prstGeom>
        </p:spPr>
        <p:txBody>
          <a:bodyPr wrap="square" numCol="1" spcCol="360000">
            <a:spAutoFit/>
          </a:bodyPr>
          <a:lstStyle/>
          <a:p>
            <a:pPr algn="just"/>
            <a:r>
              <a:rPr lang="en-GB" sz="2400" dirty="0">
                <a:solidFill>
                  <a:schemeClr val="bg1"/>
                </a:solidFill>
              </a:rPr>
              <a:t>Football is governed internationally by the International Federation of Association Football (FIFA), which organises World Cups for both men and women every four years. The FIFA World Cup has taken place every four years. Approximately 190–200 national teams compete in qualifying tournaments within the scope of continental confederations for a place in the finals. The finals tournament, which is held every four years, involves 32 national teams competing over a four-week period.[b] It is the most prestigious football tournament in the world as well as the most widely viewed and followed sporting event in the world, exceeding the Olympic Games. </a:t>
            </a:r>
            <a:endParaRPr lang="en-IN" sz="2400" dirty="0">
              <a:solidFill>
                <a:schemeClr val="bg1"/>
              </a:solidFill>
            </a:endParaRPr>
          </a:p>
        </p:txBody>
      </p:sp>
      <p:pic>
        <p:nvPicPr>
          <p:cNvPr id="8" name="Graphic 7">
            <a:extLst>
              <a:ext uri="{FF2B5EF4-FFF2-40B4-BE49-F238E27FC236}">
                <a16:creationId xmlns:a16="http://schemas.microsoft.com/office/drawing/2014/main" id="{2BCA0E64-5A33-4125-A8B4-B5EE3E082C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0034" y="5395661"/>
            <a:ext cx="2278366" cy="692623"/>
          </a:xfrm>
          <a:prstGeom prst="rect">
            <a:avLst/>
          </a:prstGeom>
        </p:spPr>
      </p:pic>
      <mc:AlternateContent xmlns:mc="http://schemas.openxmlformats.org/markup-compatibility/2006">
        <mc:Choice xmlns:am3d="http://schemas.microsoft.com/office/drawing/2017/model3d" Requires="am3d">
          <p:graphicFrame>
            <p:nvGraphicFramePr>
              <p:cNvPr id="14" name="3D Model 13">
                <a:extLst>
                  <a:ext uri="{FF2B5EF4-FFF2-40B4-BE49-F238E27FC236}">
                    <a16:creationId xmlns:a16="http://schemas.microsoft.com/office/drawing/2014/main" id="{705226CA-A6F7-48CC-A613-78B2F74133BD}"/>
                  </a:ext>
                </a:extLst>
              </p:cNvPr>
              <p:cNvGraphicFramePr>
                <a:graphicFrameLocks noChangeAspect="1"/>
              </p:cNvGraphicFramePr>
              <p:nvPr>
                <p:extLst>
                  <p:ext uri="{D42A27DB-BD31-4B8C-83A1-F6EECF244321}">
                    <p14:modId xmlns:p14="http://schemas.microsoft.com/office/powerpoint/2010/main" val="1880542086"/>
                  </p:ext>
                </p:extLst>
              </p:nvPr>
            </p:nvGraphicFramePr>
            <p:xfrm>
              <a:off x="8515485" y="701167"/>
              <a:ext cx="1455646" cy="3854899"/>
            </p:xfrm>
            <a:graphic>
              <a:graphicData uri="http://schemas.microsoft.com/office/drawing/2017/model3d">
                <am3d:model3d r:embed="rId5">
                  <am3d:spPr>
                    <a:xfrm>
                      <a:off x="0" y="0"/>
                      <a:ext cx="1455646" cy="3854899"/>
                    </a:xfrm>
                    <a:prstGeom prst="rect">
                      <a:avLst/>
                    </a:prstGeom>
                  </am3d:spPr>
                  <am3d:camera>
                    <am3d:pos x="0" y="0" z="53950810"/>
                    <am3d:up dx="0" dy="36000000" dz="0"/>
                    <am3d:lookAt x="0" y="0" z="0"/>
                    <am3d:perspective fov="2700000"/>
                  </am3d:camera>
                  <am3d:trans>
                    <am3d:meterPerModelUnit n="23640" d="1000000"/>
                    <am3d:preTrans dx="-297" dy="-18000000" dz="-5744"/>
                    <am3d:scale>
                      <am3d:sx n="1000000" d="1000000"/>
                      <am3d:sy n="1000000" d="1000000"/>
                      <am3d:sz n="1000000" d="1000000"/>
                    </am3d:scale>
                    <am3d:rot ax="-75828" ay="-793380" az="17349"/>
                    <am3d:postTrans dx="0" dy="0" dz="0"/>
                  </am3d:trans>
                  <am3d:raster rName="Office3DRenderer" rVer="16.0.8326">
                    <am3d:blip r:embed="rId6"/>
                  </am3d:raster>
                  <am3d:objViewport viewportSz="41621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a:extLst>
                  <a:ext uri="{FF2B5EF4-FFF2-40B4-BE49-F238E27FC236}">
                    <a16:creationId xmlns:a16="http://schemas.microsoft.com/office/drawing/2014/main" id="{705226CA-A6F7-48CC-A613-78B2F74133BD}"/>
                  </a:ext>
                </a:extLst>
              </p:cNvPr>
              <p:cNvPicPr>
                <a:picLocks noGrp="1" noRot="1" noChangeAspect="1" noMove="1" noResize="1" noEditPoints="1" noAdjustHandles="1" noChangeArrowheads="1" noChangeShapeType="1" noCrop="1"/>
              </p:cNvPicPr>
              <p:nvPr/>
            </p:nvPicPr>
            <p:blipFill>
              <a:blip r:embed="rId6"/>
              <a:stretch>
                <a:fillRect/>
              </a:stretch>
            </p:blipFill>
            <p:spPr>
              <a:xfrm>
                <a:off x="8515485" y="701167"/>
                <a:ext cx="1455646" cy="3854899"/>
              </a:xfrm>
              <a:prstGeom prst="rect">
                <a:avLst/>
              </a:prstGeom>
            </p:spPr>
          </p:pic>
        </mc:Fallback>
      </mc:AlternateContent>
    </p:spTree>
    <p:extLst>
      <p:ext uri="{BB962C8B-B14F-4D97-AF65-F5344CB8AC3E}">
        <p14:creationId xmlns:p14="http://schemas.microsoft.com/office/powerpoint/2010/main" val="825270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5000">
        <p15:prstTrans prst="peelOff"/>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0" presetClass="entr" presetSubtype="12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additive="sum">
                                        <p:cTn id="8" dur="1000" fill="hold"/>
                                        <p:tgtEl>
                                          <p:spTgt spid="14"/>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14"/>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4"/>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4"/>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12" presetID="37" presetClass="emph" presetSubtype="128" accel="10000" decel="10000" fill="hold" nodeType="withEffect">
                                  <p:stCondLst>
                                    <p:cond delay="0"/>
                                  </p:stCondLst>
                                  <p:childTnLst>
                                    <p:animRot by="21600000">
                                      <p:cBhvr>
                                        <p:cTn id="13" dur="20000" fill="hold"/>
                                        <p:tgtEl>
                                          <p:spTgt spid="14"/>
                                        </p:tgtEl>
                                        <p:attrNameLst>
                                          <p:attrName>3d.view.rotation.y</p:attrName>
                                        </p:attrNameLst>
                                      </p:cBhvr>
                                    </p:animRo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CEDDE6-F6EE-41EE-BC15-603CDC4B3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17264" y="1660967"/>
            <a:ext cx="8507466" cy="4803494"/>
          </a:xfrm>
          <a:prstGeom prst="rect">
            <a:avLst/>
          </a:prstGeom>
        </p:spPr>
      </p:pic>
      <p:graphicFrame>
        <p:nvGraphicFramePr>
          <p:cNvPr id="2" name="Diagram 1">
            <a:extLst>
              <a:ext uri="{FF2B5EF4-FFF2-40B4-BE49-F238E27FC236}">
                <a16:creationId xmlns:a16="http://schemas.microsoft.com/office/drawing/2014/main" id="{DC1C1BD3-E6FF-4F64-A9C0-D060DB06D9D6}"/>
              </a:ext>
            </a:extLst>
          </p:cNvPr>
          <p:cNvGraphicFramePr/>
          <p:nvPr>
            <p:extLst>
              <p:ext uri="{D42A27DB-BD31-4B8C-83A1-F6EECF244321}">
                <p14:modId xmlns:p14="http://schemas.microsoft.com/office/powerpoint/2010/main" val="2532389305"/>
              </p:ext>
            </p:extLst>
          </p:nvPr>
        </p:nvGraphicFramePr>
        <p:xfrm>
          <a:off x="504141" y="1872175"/>
          <a:ext cx="3315504" cy="4381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le 6">
            <a:extLst>
              <a:ext uri="{FF2B5EF4-FFF2-40B4-BE49-F238E27FC236}">
                <a16:creationId xmlns:a16="http://schemas.microsoft.com/office/drawing/2014/main" id="{44831290-5E30-465C-AF78-99CBFEF38A27}"/>
              </a:ext>
            </a:extLst>
          </p:cNvPr>
          <p:cNvSpPr/>
          <p:nvPr/>
        </p:nvSpPr>
        <p:spPr>
          <a:xfrm>
            <a:off x="1944851" y="393539"/>
            <a:ext cx="8603253" cy="923330"/>
          </a:xfrm>
          <a:prstGeom prst="rect">
            <a:avLst/>
          </a:prstGeom>
          <a:noFill/>
        </p:spPr>
        <p:txBody>
          <a:bodyPr wrap="none" lIns="91440" tIns="45720" rIns="91440" bIns="45720">
            <a:spAutoFit/>
            <a:scene3d>
              <a:camera prst="orthographicFront"/>
              <a:lightRig rig="threePt" dir="t"/>
            </a:scene3d>
            <a:sp3d extrusionH="57150">
              <a:bevelT w="38100" h="38100"/>
            </a:sp3d>
          </a:bodyPr>
          <a:lstStyle/>
          <a:p>
            <a:pPr algn="ctr"/>
            <a:r>
              <a:rPr lang="en-US" sz="5400" b="1" dirty="0">
                <a:ln w="0"/>
                <a:solidFill>
                  <a:schemeClr val="bg1"/>
                </a:solidFill>
                <a:effectLst>
                  <a:glow rad="101600">
                    <a:schemeClr val="bg1">
                      <a:lumMod val="65000"/>
                      <a:alpha val="60000"/>
                    </a:schemeClr>
                  </a:glow>
                  <a:outerShdw blurRad="60007" dist="310007" dir="7680000" sy="30000" kx="1300200" algn="ctr" rotWithShape="0">
                    <a:prstClr val="black">
                      <a:alpha val="32000"/>
                    </a:prstClr>
                  </a:outerShdw>
                </a:effectLst>
              </a:rPr>
              <a:t>FIFA MEMBER ASSOCIATIONS</a:t>
            </a:r>
          </a:p>
        </p:txBody>
      </p:sp>
    </p:spTree>
    <p:extLst>
      <p:ext uri="{BB962C8B-B14F-4D97-AF65-F5344CB8AC3E}">
        <p14:creationId xmlns:p14="http://schemas.microsoft.com/office/powerpoint/2010/main" val="2573119762"/>
      </p:ext>
    </p:extLst>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randombar(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20786F-731C-4E1F-A603-2D79A0FC20CD}"/>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01866FD-5B95-49A9-894A-C9988D8EBEAB}"/>
              </a:ext>
            </a:extLst>
          </p:cNvPr>
          <p:cNvSpPr/>
          <p:nvPr/>
        </p:nvSpPr>
        <p:spPr>
          <a:xfrm>
            <a:off x="391609" y="4810488"/>
            <a:ext cx="8138932" cy="1477328"/>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GB" dirty="0"/>
              <a:t>The most prestigious competition in club football is the UEFA Champions League which attracts an extensive television audience throughout the world. The final of the tournament has been, in recent years, the most-watched annual sporting event in the world. </a:t>
            </a:r>
          </a:p>
          <a:p>
            <a:pPr algn="just"/>
            <a:endParaRPr lang="en-GB" dirty="0"/>
          </a:p>
        </p:txBody>
      </p:sp>
    </p:spTree>
    <p:extLst>
      <p:ext uri="{BB962C8B-B14F-4D97-AF65-F5344CB8AC3E}">
        <p14:creationId xmlns:p14="http://schemas.microsoft.com/office/powerpoint/2010/main" val="2742010730"/>
      </p:ext>
    </p:extLst>
  </p:cSld>
  <p:clrMapOvr>
    <a:masterClrMapping/>
  </p:clrMapOvr>
  <mc:AlternateContent xmlns:mc="http://schemas.openxmlformats.org/markup-compatibility/2006" xmlns:p14="http://schemas.microsoft.com/office/powerpoint/2010/main">
    <mc:Choice Requires="p14">
      <p:transition spd="slow" p14:dur="1500" advClick="0" advTm="5000">
        <p14:ripple dir="rd"/>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lumMod val="85000"/>
              </a:schemeClr>
            </a:gs>
            <a:gs pos="37000">
              <a:schemeClr val="bg1">
                <a:lumMod val="75000"/>
              </a:schemeClr>
            </a:gs>
            <a:gs pos="83000">
              <a:schemeClr val="bg1"/>
            </a:gs>
            <a:gs pos="100000">
              <a:schemeClr val="bg1"/>
            </a:gs>
          </a:gsLst>
          <a:lin ang="2700000" scaled="1"/>
          <a:tileRect/>
        </a:gradFill>
        <a:effectLst/>
      </p:bgPr>
    </p:bg>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65C017C5-C7D2-49DF-910E-5BAA20DCD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3" name="Picture 32">
            <a:extLst>
              <a:ext uri="{FF2B5EF4-FFF2-40B4-BE49-F238E27FC236}">
                <a16:creationId xmlns:a16="http://schemas.microsoft.com/office/drawing/2014/main" id="{5DA3B97F-171C-4952-A51E-C5E7E8876ED4}"/>
              </a:ext>
            </a:extLst>
          </p:cNvPr>
          <p:cNvPicPr>
            <a:picLocks noChangeAspect="1"/>
          </p:cNvPicPr>
          <p:nvPr/>
        </p:nvPicPr>
        <p:blipFill rotWithShape="1">
          <a:blip r:embed="rId3">
            <a:extLst>
              <a:ext uri="{28A0092B-C50C-407E-A947-70E740481C1C}">
                <a14:useLocalDpi xmlns:a14="http://schemas.microsoft.com/office/drawing/2010/main" val="0"/>
              </a:ext>
            </a:extLst>
          </a:blip>
          <a:srcRect t="10269" b="17666"/>
          <a:stretch/>
        </p:blipFill>
        <p:spPr>
          <a:xfrm>
            <a:off x="4349176" y="4904635"/>
            <a:ext cx="3655113" cy="1754326"/>
          </a:xfrm>
          <a:prstGeom prst="rect">
            <a:avLst/>
          </a:prstGeom>
        </p:spPr>
      </p:pic>
      <p:pic>
        <p:nvPicPr>
          <p:cNvPr id="35" name="Picture 34">
            <a:extLst>
              <a:ext uri="{FF2B5EF4-FFF2-40B4-BE49-F238E27FC236}">
                <a16:creationId xmlns:a16="http://schemas.microsoft.com/office/drawing/2014/main" id="{777E9836-71B2-4909-BBD4-08C198197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464" y="2719045"/>
            <a:ext cx="1645171" cy="1645171"/>
          </a:xfrm>
          <a:prstGeom prst="rect">
            <a:avLst/>
          </a:prstGeom>
        </p:spPr>
      </p:pic>
      <p:pic>
        <p:nvPicPr>
          <p:cNvPr id="37" name="Graphic 36">
            <a:extLst>
              <a:ext uri="{FF2B5EF4-FFF2-40B4-BE49-F238E27FC236}">
                <a16:creationId xmlns:a16="http://schemas.microsoft.com/office/drawing/2014/main" id="{69D92707-494A-4AF7-9A1B-C9135703B3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79252" y="4590546"/>
            <a:ext cx="1579364" cy="1645171"/>
          </a:xfrm>
          <a:prstGeom prst="rect">
            <a:avLst/>
          </a:prstGeom>
        </p:spPr>
      </p:pic>
      <p:pic>
        <p:nvPicPr>
          <p:cNvPr id="39" name="Graphic 38">
            <a:extLst>
              <a:ext uri="{FF2B5EF4-FFF2-40B4-BE49-F238E27FC236}">
                <a16:creationId xmlns:a16="http://schemas.microsoft.com/office/drawing/2014/main" id="{6AD78347-8BCB-4261-B8AA-8649A98F69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79252" y="2826072"/>
            <a:ext cx="1579363" cy="1645171"/>
          </a:xfrm>
          <a:prstGeom prst="rect">
            <a:avLst/>
          </a:prstGeom>
        </p:spPr>
      </p:pic>
      <p:pic>
        <p:nvPicPr>
          <p:cNvPr id="41" name="Graphic 40">
            <a:extLst>
              <a:ext uri="{FF2B5EF4-FFF2-40B4-BE49-F238E27FC236}">
                <a16:creationId xmlns:a16="http://schemas.microsoft.com/office/drawing/2014/main" id="{6F0C212C-2F37-4B3E-ABAB-F3FC8928BBF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53848" y="2826071"/>
            <a:ext cx="1842919" cy="3358005"/>
          </a:xfrm>
          <a:prstGeom prst="rect">
            <a:avLst/>
          </a:prstGeom>
        </p:spPr>
      </p:pic>
      <p:sp>
        <p:nvSpPr>
          <p:cNvPr id="42" name="Rectangle 41">
            <a:extLst>
              <a:ext uri="{FF2B5EF4-FFF2-40B4-BE49-F238E27FC236}">
                <a16:creationId xmlns:a16="http://schemas.microsoft.com/office/drawing/2014/main" id="{799DE9C4-5717-42A1-A0FA-1D7425FC3AC1}"/>
              </a:ext>
            </a:extLst>
          </p:cNvPr>
          <p:cNvSpPr/>
          <p:nvPr/>
        </p:nvSpPr>
        <p:spPr>
          <a:xfrm>
            <a:off x="5370652" y="326364"/>
            <a:ext cx="6821348" cy="1938992"/>
          </a:xfrm>
          <a:prstGeom prst="rect">
            <a:avLst/>
          </a:prstGeom>
          <a:effectLst/>
        </p:spPr>
        <p:txBody>
          <a:bodyPr wrap="square">
            <a:spAutoFit/>
            <a:scene3d>
              <a:camera prst="perspectiveFront"/>
              <a:lightRig rig="threePt" dir="t"/>
            </a:scene3d>
            <a:sp3d/>
          </a:bodyPr>
          <a:lstStyle/>
          <a:p>
            <a:pPr algn="ctr"/>
            <a:r>
              <a:rPr lang="en-US" sz="6000" b="1" spc="50" dirty="0">
                <a:ln w="0"/>
                <a:solidFill>
                  <a:schemeClr val="bg1"/>
                </a:solidFill>
                <a:effectLst>
                  <a:glow rad="152400">
                    <a:schemeClr val="tx1">
                      <a:alpha val="43000"/>
                    </a:schemeClr>
                  </a:glow>
                  <a:outerShdw blurRad="60007" dist="310007" dir="7680000" sy="30000" kx="1300200" algn="ctr" rotWithShape="0">
                    <a:prstClr val="black">
                      <a:alpha val="28000"/>
                    </a:prstClr>
                  </a:outerShdw>
                </a:effectLst>
                <a:latin typeface="Roboto" panose="02000000000000000000" pitchFamily="2" charset="0"/>
                <a:ea typeface="Roboto" panose="02000000000000000000" pitchFamily="2" charset="0"/>
              </a:rPr>
              <a:t>EUROPE’S TOP 5 LEAGUES</a:t>
            </a:r>
          </a:p>
        </p:txBody>
      </p:sp>
    </p:spTree>
    <p:extLst>
      <p:ext uri="{BB962C8B-B14F-4D97-AF65-F5344CB8AC3E}">
        <p14:creationId xmlns:p14="http://schemas.microsoft.com/office/powerpoint/2010/main" val="3508217126"/>
      </p:ext>
    </p:extLst>
  </p:cSld>
  <p:clrMapOvr>
    <a:masterClrMapping/>
  </p:clrMapOvr>
  <mc:AlternateContent xmlns:mc="http://schemas.openxmlformats.org/markup-compatibility/2006" xmlns:p14="http://schemas.microsoft.com/office/powerpoint/2010/main">
    <mc:Choice Requires="p14">
      <p:transition spd="slow" p14:dur="4000" advClick="0" advTm="5000">
        <p14:vortex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randombar(horizontal)">
                                      <p:cBhvr>
                                        <p:cTn id="11" dur="500"/>
                                        <p:tgtEl>
                                          <p:spTgt spid="35"/>
                                        </p:tgtEl>
                                      </p:cBhvr>
                                    </p:animEffect>
                                  </p:childTnLst>
                                </p:cTn>
                              </p:par>
                              <p:par>
                                <p:cTn id="12" presetID="14" presetClass="entr" presetSubtype="1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randombar(horizontal)">
                                      <p:cBhvr>
                                        <p:cTn id="14" dur="500"/>
                                        <p:tgtEl>
                                          <p:spTgt spid="39"/>
                                        </p:tgtEl>
                                      </p:cBhvr>
                                    </p:animEffect>
                                  </p:childTnLst>
                                </p:cTn>
                              </p:par>
                              <p:par>
                                <p:cTn id="15" presetID="14" presetClass="entr" presetSubtype="1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randombar(horizontal)">
                                      <p:cBhvr>
                                        <p:cTn id="17" dur="500"/>
                                        <p:tgtEl>
                                          <p:spTgt spid="37"/>
                                        </p:tgtEl>
                                      </p:cBhvr>
                                    </p:animEffect>
                                  </p:childTnLst>
                                </p:cTn>
                              </p:par>
                              <p:par>
                                <p:cTn id="18" presetID="14" presetClass="entr" presetSubtype="1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randombar(horizontal)">
                                      <p:cBhvr>
                                        <p:cTn id="20" dur="500"/>
                                        <p:tgtEl>
                                          <p:spTgt spid="33"/>
                                        </p:tgtEl>
                                      </p:cBhvr>
                                    </p:animEffect>
                                  </p:childTnLst>
                                </p:cTn>
                              </p:par>
                              <p:par>
                                <p:cTn id="21" presetID="14" presetClass="entr" presetSubtype="1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randombar(horizontal)">
                                      <p:cBhvr>
                                        <p:cTn id="2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380</Words>
  <Application>Microsoft Office PowerPoint</Application>
  <PresentationFormat>Widescreen</PresentationFormat>
  <Paragraphs>20</Paragraphs>
  <Slides>10</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28 Days Later</vt:lpstr>
      <vt:lpstr>Arial</vt:lpstr>
      <vt:lpstr>Calibri</vt:lpstr>
      <vt:lpstr>Calibri Light</vt:lpstr>
      <vt:lpstr>Ferret Face Condensed Italic</vt:lpstr>
      <vt:lpstr>orange juice</vt:lpstr>
      <vt:lpstr>Roboto</vt:lpstr>
      <vt:lpstr>Segoe Script</vt:lpstr>
      <vt:lpstr>Office Theme</vt:lpstr>
      <vt:lpstr>PowerPoint Presentation</vt:lpstr>
      <vt:lpstr>FOOTBALL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Ousnik Polley</dc:creator>
  <cp:lastModifiedBy>Ousnik Polley</cp:lastModifiedBy>
  <cp:revision>43</cp:revision>
  <dcterms:created xsi:type="dcterms:W3CDTF">2020-03-24T10:30:57Z</dcterms:created>
  <dcterms:modified xsi:type="dcterms:W3CDTF">2020-03-28T16:20:34Z</dcterms:modified>
</cp:coreProperties>
</file>